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8"/>
  </p:notesMasterIdLst>
  <p:sldIdLst>
    <p:sldId id="276" r:id="rId2"/>
    <p:sldId id="317" r:id="rId3"/>
    <p:sldId id="283" r:id="rId4"/>
    <p:sldId id="284" r:id="rId5"/>
    <p:sldId id="316" r:id="rId6"/>
    <p:sldId id="286" r:id="rId7"/>
    <p:sldId id="287" r:id="rId8"/>
    <p:sldId id="290" r:id="rId9"/>
    <p:sldId id="320" r:id="rId10"/>
    <p:sldId id="321" r:id="rId11"/>
    <p:sldId id="291" r:id="rId12"/>
    <p:sldId id="292" r:id="rId13"/>
    <p:sldId id="293" r:id="rId14"/>
    <p:sldId id="322" r:id="rId15"/>
    <p:sldId id="323" r:id="rId16"/>
    <p:sldId id="324" r:id="rId17"/>
    <p:sldId id="326" r:id="rId18"/>
    <p:sldId id="325" r:id="rId19"/>
    <p:sldId id="327" r:id="rId20"/>
    <p:sldId id="328" r:id="rId21"/>
    <p:sldId id="329" r:id="rId22"/>
    <p:sldId id="330" r:id="rId23"/>
    <p:sldId id="331" r:id="rId24"/>
    <p:sldId id="346" r:id="rId25"/>
    <p:sldId id="332" r:id="rId26"/>
    <p:sldId id="347" r:id="rId27"/>
    <p:sldId id="334" r:id="rId28"/>
    <p:sldId id="336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0" autoAdjust="0"/>
  </p:normalViewPr>
  <p:slideViewPr>
    <p:cSldViewPr snapToGrid="0">
      <p:cViewPr varScale="1">
        <p:scale>
          <a:sx n="104" d="100"/>
          <a:sy n="104" d="100"/>
        </p:scale>
        <p:origin x="604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ng\Desktop\New%20folder\Yinghua%20Mix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ng\Desktop\1Kcase-10pp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Theoretical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Sheet1!$F$2:$F$5</c:f>
              <c:strCache>
                <c:ptCount val="4"/>
                <c:pt idx="0">
                  <c:v>K2</c:v>
                </c:pt>
                <c:pt idx="1">
                  <c:v>K5</c:v>
                </c:pt>
                <c:pt idx="2">
                  <c:v>K9</c:v>
                </c:pt>
                <c:pt idx="3">
                  <c:v>K13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1.1651630133784785</c:v>
                </c:pt>
                <c:pt idx="1">
                  <c:v>18.156752538263571</c:v>
                </c:pt>
                <c:pt idx="2">
                  <c:v>29.001630333373473</c:v>
                </c:pt>
                <c:pt idx="3">
                  <c:v>88.145595207092242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6-4C7A-A5A7-3CAE60DA556F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Experimental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Sheet1!$M$2:$M$5</c:f>
                <c:numCache>
                  <c:formatCode>General</c:formatCode>
                  <c:ptCount val="4"/>
                  <c:pt idx="0">
                    <c:v>3.782095582796345E-4</c:v>
                  </c:pt>
                  <c:pt idx="1">
                    <c:v>2.184835318938001E-3</c:v>
                  </c:pt>
                  <c:pt idx="2">
                    <c:v>6.7819885769820577E-3</c:v>
                  </c:pt>
                  <c:pt idx="3">
                    <c:v>2.9257611515061434E-3</c:v>
                  </c:pt>
                </c:numCache>
              </c:numRef>
            </c:plus>
            <c:minus>
              <c:numRef>
                <c:f>Sheet1!$M$2:$M$5</c:f>
                <c:numCache>
                  <c:formatCode>General</c:formatCode>
                  <c:ptCount val="4"/>
                  <c:pt idx="0">
                    <c:v>3.782095582796345E-4</c:v>
                  </c:pt>
                  <c:pt idx="1">
                    <c:v>2.184835318938001E-3</c:v>
                  </c:pt>
                  <c:pt idx="2">
                    <c:v>6.7819885769820577E-3</c:v>
                  </c:pt>
                  <c:pt idx="3">
                    <c:v>2.9257611515061434E-3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Sheet1!$F$2:$F$5</c:f>
              <c:strCache>
                <c:ptCount val="4"/>
                <c:pt idx="0">
                  <c:v>K2</c:v>
                </c:pt>
                <c:pt idx="1">
                  <c:v>K5</c:v>
                </c:pt>
                <c:pt idx="2">
                  <c:v>K9</c:v>
                </c:pt>
                <c:pt idx="3">
                  <c:v>K13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1.0627508636892358</c:v>
                </c:pt>
                <c:pt idx="1">
                  <c:v>18.548881402532327</c:v>
                </c:pt>
                <c:pt idx="2">
                  <c:v>29.06551193376416</c:v>
                </c:pt>
                <c:pt idx="3">
                  <c:v>88.000121747359799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96-4C7A-A5A7-3CAE60DA5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264192"/>
        <c:axId val="369262232"/>
      </c:barChart>
      <c:catAx>
        <c:axId val="3692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9262232"/>
        <c:crosses val="autoZero"/>
        <c:auto val="1"/>
        <c:lblAlgn val="ctr"/>
        <c:lblOffset val="100"/>
        <c:noMultiLvlLbl val="0"/>
      </c:catAx>
      <c:valAx>
        <c:axId val="36926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92641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9909412327332"/>
          <c:y val="4.4393425762852518E-2"/>
          <c:w val="0.66853508924696403"/>
          <c:h val="0.8150995802269687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yVal>
            <c:numRef>
              <c:f>Sheet1!$B$1:$B$2709</c:f>
              <c:numCache>
                <c:formatCode>General</c:formatCode>
                <c:ptCount val="2709"/>
                <c:pt idx="0">
                  <c:v>5.3020999999999985</c:v>
                </c:pt>
                <c:pt idx="1">
                  <c:v>7.0294999999999996</c:v>
                </c:pt>
                <c:pt idx="2">
                  <c:v>25.801399999999987</c:v>
                </c:pt>
                <c:pt idx="3">
                  <c:v>26.819199999999999</c:v>
                </c:pt>
                <c:pt idx="4">
                  <c:v>28.664000000000001</c:v>
                </c:pt>
                <c:pt idx="5">
                  <c:v>28.818299999999986</c:v>
                </c:pt>
                <c:pt idx="6">
                  <c:v>34.424500000000002</c:v>
                </c:pt>
                <c:pt idx="7">
                  <c:v>39.033500000000011</c:v>
                </c:pt>
                <c:pt idx="8">
                  <c:v>41.475300000000011</c:v>
                </c:pt>
                <c:pt idx="9">
                  <c:v>43.794500000000049</c:v>
                </c:pt>
                <c:pt idx="10">
                  <c:v>49.581499999999998</c:v>
                </c:pt>
                <c:pt idx="11">
                  <c:v>50.581599999999995</c:v>
                </c:pt>
                <c:pt idx="12">
                  <c:v>52.004899999999999</c:v>
                </c:pt>
                <c:pt idx="13">
                  <c:v>53.06280000000001</c:v>
                </c:pt>
                <c:pt idx="14">
                  <c:v>60.734200000000001</c:v>
                </c:pt>
                <c:pt idx="15">
                  <c:v>61.118700000000011</c:v>
                </c:pt>
                <c:pt idx="16">
                  <c:v>65.577999999999989</c:v>
                </c:pt>
                <c:pt idx="17">
                  <c:v>65.740399999999994</c:v>
                </c:pt>
                <c:pt idx="18">
                  <c:v>66.836500000000001</c:v>
                </c:pt>
                <c:pt idx="19">
                  <c:v>67.081900000000005</c:v>
                </c:pt>
                <c:pt idx="20">
                  <c:v>67.629399999999919</c:v>
                </c:pt>
                <c:pt idx="21">
                  <c:v>68.222200000000001</c:v>
                </c:pt>
                <c:pt idx="22">
                  <c:v>68.313400000000001</c:v>
                </c:pt>
                <c:pt idx="23">
                  <c:v>69.10629999999999</c:v>
                </c:pt>
                <c:pt idx="24">
                  <c:v>69.728699999999989</c:v>
                </c:pt>
                <c:pt idx="25">
                  <c:v>71.272599999999983</c:v>
                </c:pt>
                <c:pt idx="26">
                  <c:v>71.328299999999999</c:v>
                </c:pt>
                <c:pt idx="27">
                  <c:v>71.642200000000003</c:v>
                </c:pt>
                <c:pt idx="28">
                  <c:v>72.832099999999983</c:v>
                </c:pt>
                <c:pt idx="29">
                  <c:v>72.884399999999999</c:v>
                </c:pt>
                <c:pt idx="30">
                  <c:v>73.568499999999986</c:v>
                </c:pt>
                <c:pt idx="31">
                  <c:v>74.161199999999994</c:v>
                </c:pt>
                <c:pt idx="32">
                  <c:v>74.499899999999997</c:v>
                </c:pt>
                <c:pt idx="33">
                  <c:v>74.671900000000008</c:v>
                </c:pt>
                <c:pt idx="34">
                  <c:v>75.031300000000002</c:v>
                </c:pt>
                <c:pt idx="35">
                  <c:v>75.205500000000001</c:v>
                </c:pt>
                <c:pt idx="36">
                  <c:v>76.767500000000027</c:v>
                </c:pt>
                <c:pt idx="37">
                  <c:v>77.744800000000026</c:v>
                </c:pt>
                <c:pt idx="38">
                  <c:v>78.145299999999992</c:v>
                </c:pt>
                <c:pt idx="39">
                  <c:v>78.894400000000005</c:v>
                </c:pt>
                <c:pt idx="40">
                  <c:v>79.0779</c:v>
                </c:pt>
                <c:pt idx="41">
                  <c:v>79.118200000000002</c:v>
                </c:pt>
                <c:pt idx="42">
                  <c:v>79.534700000000001</c:v>
                </c:pt>
                <c:pt idx="43">
                  <c:v>80.011899999999997</c:v>
                </c:pt>
                <c:pt idx="44">
                  <c:v>81.692399999999978</c:v>
                </c:pt>
                <c:pt idx="45">
                  <c:v>82.039400000000001</c:v>
                </c:pt>
                <c:pt idx="46">
                  <c:v>82.561799999999991</c:v>
                </c:pt>
                <c:pt idx="47">
                  <c:v>83.015000000000001</c:v>
                </c:pt>
                <c:pt idx="48">
                  <c:v>83.508200000000002</c:v>
                </c:pt>
                <c:pt idx="49">
                  <c:v>84.473399999999998</c:v>
                </c:pt>
                <c:pt idx="50">
                  <c:v>85.259600000000006</c:v>
                </c:pt>
                <c:pt idx="51">
                  <c:v>85.366100000000003</c:v>
                </c:pt>
                <c:pt idx="52">
                  <c:v>85.584700000000012</c:v>
                </c:pt>
                <c:pt idx="53">
                  <c:v>85.670999999999978</c:v>
                </c:pt>
                <c:pt idx="54">
                  <c:v>86.006900000000002</c:v>
                </c:pt>
                <c:pt idx="55">
                  <c:v>86.372799999999899</c:v>
                </c:pt>
                <c:pt idx="56">
                  <c:v>86.489800000000002</c:v>
                </c:pt>
                <c:pt idx="57">
                  <c:v>86.669799999999981</c:v>
                </c:pt>
                <c:pt idx="58">
                  <c:v>86.822799999999958</c:v>
                </c:pt>
                <c:pt idx="59">
                  <c:v>86.906200000000027</c:v>
                </c:pt>
                <c:pt idx="60">
                  <c:v>87.1096</c:v>
                </c:pt>
                <c:pt idx="61">
                  <c:v>87.774999999999991</c:v>
                </c:pt>
                <c:pt idx="62">
                  <c:v>87.811200000000099</c:v>
                </c:pt>
                <c:pt idx="63">
                  <c:v>87.880400000000009</c:v>
                </c:pt>
                <c:pt idx="64">
                  <c:v>88.364000000000004</c:v>
                </c:pt>
                <c:pt idx="65">
                  <c:v>88.436300000000003</c:v>
                </c:pt>
                <c:pt idx="66">
                  <c:v>88.53</c:v>
                </c:pt>
                <c:pt idx="67">
                  <c:v>88.831700000000012</c:v>
                </c:pt>
                <c:pt idx="68">
                  <c:v>88.859499999999983</c:v>
                </c:pt>
                <c:pt idx="69">
                  <c:v>89.137799999999999</c:v>
                </c:pt>
                <c:pt idx="70">
                  <c:v>89.373299999999986</c:v>
                </c:pt>
                <c:pt idx="71">
                  <c:v>89.690300000000008</c:v>
                </c:pt>
                <c:pt idx="72">
                  <c:v>89.770899999999983</c:v>
                </c:pt>
                <c:pt idx="73">
                  <c:v>89.794300000000007</c:v>
                </c:pt>
                <c:pt idx="74">
                  <c:v>89.927999999999997</c:v>
                </c:pt>
                <c:pt idx="75">
                  <c:v>89.9298</c:v>
                </c:pt>
                <c:pt idx="76">
                  <c:v>89.936600000000027</c:v>
                </c:pt>
                <c:pt idx="77">
                  <c:v>89.992599999999996</c:v>
                </c:pt>
                <c:pt idx="78">
                  <c:v>90.495739999999998</c:v>
                </c:pt>
                <c:pt idx="79">
                  <c:v>90.75582</c:v>
                </c:pt>
                <c:pt idx="80">
                  <c:v>90.81647000000001</c:v>
                </c:pt>
                <c:pt idx="81">
                  <c:v>90.92076999999999</c:v>
                </c:pt>
                <c:pt idx="82">
                  <c:v>91.230109999999996</c:v>
                </c:pt>
                <c:pt idx="83">
                  <c:v>91.403739999999999</c:v>
                </c:pt>
                <c:pt idx="84">
                  <c:v>91.575189999999978</c:v>
                </c:pt>
                <c:pt idx="85">
                  <c:v>91.707890000000006</c:v>
                </c:pt>
                <c:pt idx="86">
                  <c:v>91.713330000000013</c:v>
                </c:pt>
                <c:pt idx="87">
                  <c:v>91.762309999999999</c:v>
                </c:pt>
                <c:pt idx="88">
                  <c:v>91.765990000000002</c:v>
                </c:pt>
                <c:pt idx="89">
                  <c:v>91.925969999999992</c:v>
                </c:pt>
                <c:pt idx="90">
                  <c:v>92.209019999999995</c:v>
                </c:pt>
                <c:pt idx="91">
                  <c:v>92.285729999999987</c:v>
                </c:pt>
                <c:pt idx="92">
                  <c:v>92.302509999999998</c:v>
                </c:pt>
                <c:pt idx="93">
                  <c:v>92.420969999999997</c:v>
                </c:pt>
                <c:pt idx="94">
                  <c:v>92.441100000000105</c:v>
                </c:pt>
                <c:pt idx="95">
                  <c:v>92.504859999999994</c:v>
                </c:pt>
                <c:pt idx="96">
                  <c:v>92.537080000000003</c:v>
                </c:pt>
                <c:pt idx="97">
                  <c:v>92.7170500000001</c:v>
                </c:pt>
                <c:pt idx="98">
                  <c:v>92.749200000000116</c:v>
                </c:pt>
                <c:pt idx="99">
                  <c:v>92.756150000000005</c:v>
                </c:pt>
                <c:pt idx="100">
                  <c:v>92.922749999999979</c:v>
                </c:pt>
                <c:pt idx="101">
                  <c:v>92.923469999999995</c:v>
                </c:pt>
                <c:pt idx="102">
                  <c:v>93.071190000000001</c:v>
                </c:pt>
                <c:pt idx="103">
                  <c:v>93.185949999999949</c:v>
                </c:pt>
                <c:pt idx="104">
                  <c:v>93.214450000000099</c:v>
                </c:pt>
                <c:pt idx="105">
                  <c:v>93.278629999999993</c:v>
                </c:pt>
                <c:pt idx="106">
                  <c:v>93.291230000000027</c:v>
                </c:pt>
                <c:pt idx="107">
                  <c:v>93.378049999999988</c:v>
                </c:pt>
                <c:pt idx="108">
                  <c:v>93.445070000000001</c:v>
                </c:pt>
                <c:pt idx="109">
                  <c:v>93.474250000000026</c:v>
                </c:pt>
                <c:pt idx="110">
                  <c:v>93.557009999999991</c:v>
                </c:pt>
                <c:pt idx="111">
                  <c:v>93.599140000000006</c:v>
                </c:pt>
                <c:pt idx="112">
                  <c:v>93.614710000000002</c:v>
                </c:pt>
                <c:pt idx="113">
                  <c:v>93.703590000000005</c:v>
                </c:pt>
                <c:pt idx="114">
                  <c:v>93.82850999999998</c:v>
                </c:pt>
                <c:pt idx="115">
                  <c:v>94.001570000000001</c:v>
                </c:pt>
                <c:pt idx="116">
                  <c:v>94.077750000000009</c:v>
                </c:pt>
                <c:pt idx="117">
                  <c:v>94.081360000000004</c:v>
                </c:pt>
                <c:pt idx="118">
                  <c:v>94.159279999999981</c:v>
                </c:pt>
                <c:pt idx="119">
                  <c:v>94.267849999999996</c:v>
                </c:pt>
                <c:pt idx="120">
                  <c:v>94.384510000000006</c:v>
                </c:pt>
                <c:pt idx="121">
                  <c:v>94.408740000000009</c:v>
                </c:pt>
                <c:pt idx="122">
                  <c:v>94.436040000000006</c:v>
                </c:pt>
                <c:pt idx="123">
                  <c:v>94.611330000000009</c:v>
                </c:pt>
                <c:pt idx="124">
                  <c:v>94.686520000000002</c:v>
                </c:pt>
                <c:pt idx="125">
                  <c:v>94.695069999999987</c:v>
                </c:pt>
                <c:pt idx="126">
                  <c:v>94.702469999999991</c:v>
                </c:pt>
                <c:pt idx="127">
                  <c:v>94.718650000000025</c:v>
                </c:pt>
                <c:pt idx="128">
                  <c:v>94.749770000000012</c:v>
                </c:pt>
                <c:pt idx="129">
                  <c:v>94.767650000000117</c:v>
                </c:pt>
                <c:pt idx="130">
                  <c:v>94.790149999999997</c:v>
                </c:pt>
                <c:pt idx="131">
                  <c:v>94.860609999999994</c:v>
                </c:pt>
                <c:pt idx="132">
                  <c:v>94.970799999999983</c:v>
                </c:pt>
                <c:pt idx="133">
                  <c:v>95.177829999999986</c:v>
                </c:pt>
                <c:pt idx="134">
                  <c:v>95.26536999999999</c:v>
                </c:pt>
                <c:pt idx="135">
                  <c:v>95.321779999999919</c:v>
                </c:pt>
                <c:pt idx="136">
                  <c:v>95.380920000000003</c:v>
                </c:pt>
                <c:pt idx="137">
                  <c:v>95.382679999999979</c:v>
                </c:pt>
                <c:pt idx="138">
                  <c:v>95.444190000000106</c:v>
                </c:pt>
                <c:pt idx="139">
                  <c:v>95.522929999999988</c:v>
                </c:pt>
                <c:pt idx="140">
                  <c:v>95.571130000000011</c:v>
                </c:pt>
                <c:pt idx="141">
                  <c:v>95.593970000000013</c:v>
                </c:pt>
                <c:pt idx="142">
                  <c:v>95.642960000000002</c:v>
                </c:pt>
                <c:pt idx="143">
                  <c:v>95.722039999999978</c:v>
                </c:pt>
                <c:pt idx="144">
                  <c:v>95.772829999999999</c:v>
                </c:pt>
                <c:pt idx="145">
                  <c:v>95.807649999999995</c:v>
                </c:pt>
                <c:pt idx="146">
                  <c:v>95.975229999999996</c:v>
                </c:pt>
                <c:pt idx="147">
                  <c:v>96.014700000000005</c:v>
                </c:pt>
                <c:pt idx="148">
                  <c:v>96.024540000000002</c:v>
                </c:pt>
                <c:pt idx="149">
                  <c:v>96.047670000000025</c:v>
                </c:pt>
                <c:pt idx="150">
                  <c:v>96.06112000000013</c:v>
                </c:pt>
                <c:pt idx="151">
                  <c:v>96.099460000000022</c:v>
                </c:pt>
                <c:pt idx="152">
                  <c:v>96.15676999999998</c:v>
                </c:pt>
                <c:pt idx="153">
                  <c:v>96.186299999999989</c:v>
                </c:pt>
                <c:pt idx="154">
                  <c:v>96.202449999999999</c:v>
                </c:pt>
                <c:pt idx="155">
                  <c:v>96.277000000000001</c:v>
                </c:pt>
                <c:pt idx="156">
                  <c:v>96.353319999999982</c:v>
                </c:pt>
                <c:pt idx="157">
                  <c:v>96.396990000000002</c:v>
                </c:pt>
                <c:pt idx="158">
                  <c:v>96.533260000000027</c:v>
                </c:pt>
                <c:pt idx="159">
                  <c:v>96.593040000000002</c:v>
                </c:pt>
                <c:pt idx="160">
                  <c:v>96.604050000000001</c:v>
                </c:pt>
                <c:pt idx="161">
                  <c:v>96.609409999999983</c:v>
                </c:pt>
                <c:pt idx="162">
                  <c:v>96.625229999999988</c:v>
                </c:pt>
                <c:pt idx="163">
                  <c:v>96.628529999999998</c:v>
                </c:pt>
                <c:pt idx="164">
                  <c:v>96.643509999999992</c:v>
                </c:pt>
                <c:pt idx="165">
                  <c:v>96.647409999999994</c:v>
                </c:pt>
                <c:pt idx="166">
                  <c:v>96.678769999999886</c:v>
                </c:pt>
                <c:pt idx="167">
                  <c:v>96.685220000000001</c:v>
                </c:pt>
                <c:pt idx="168">
                  <c:v>96.73563</c:v>
                </c:pt>
                <c:pt idx="169">
                  <c:v>96.736809999999991</c:v>
                </c:pt>
                <c:pt idx="170">
                  <c:v>96.749500000000026</c:v>
                </c:pt>
                <c:pt idx="171">
                  <c:v>96.825949999999978</c:v>
                </c:pt>
                <c:pt idx="172">
                  <c:v>96.847600000000099</c:v>
                </c:pt>
                <c:pt idx="173">
                  <c:v>96.853789999999989</c:v>
                </c:pt>
                <c:pt idx="174">
                  <c:v>96.855509999999981</c:v>
                </c:pt>
                <c:pt idx="175">
                  <c:v>96.898449999999983</c:v>
                </c:pt>
                <c:pt idx="176">
                  <c:v>96.964250000000121</c:v>
                </c:pt>
                <c:pt idx="177">
                  <c:v>96.965729999999994</c:v>
                </c:pt>
                <c:pt idx="178">
                  <c:v>96.9845100000001</c:v>
                </c:pt>
                <c:pt idx="179">
                  <c:v>96.987950000000026</c:v>
                </c:pt>
                <c:pt idx="180">
                  <c:v>97.026230000000012</c:v>
                </c:pt>
                <c:pt idx="181">
                  <c:v>97.058589999999981</c:v>
                </c:pt>
                <c:pt idx="182">
                  <c:v>97.060650000000024</c:v>
                </c:pt>
                <c:pt idx="183">
                  <c:v>97.068920000000006</c:v>
                </c:pt>
                <c:pt idx="184">
                  <c:v>97.097049999999996</c:v>
                </c:pt>
                <c:pt idx="185">
                  <c:v>97.103379999999959</c:v>
                </c:pt>
                <c:pt idx="186">
                  <c:v>97.134430000000009</c:v>
                </c:pt>
                <c:pt idx="187">
                  <c:v>97.153089999999978</c:v>
                </c:pt>
                <c:pt idx="188">
                  <c:v>97.161720000000003</c:v>
                </c:pt>
                <c:pt idx="189">
                  <c:v>97.162909999999982</c:v>
                </c:pt>
                <c:pt idx="190">
                  <c:v>97.303930000000008</c:v>
                </c:pt>
                <c:pt idx="191">
                  <c:v>97.327860000000001</c:v>
                </c:pt>
                <c:pt idx="192">
                  <c:v>97.36333999999998</c:v>
                </c:pt>
                <c:pt idx="193">
                  <c:v>97.365859999999998</c:v>
                </c:pt>
                <c:pt idx="194">
                  <c:v>97.431970000000007</c:v>
                </c:pt>
                <c:pt idx="195">
                  <c:v>97.465409999999991</c:v>
                </c:pt>
                <c:pt idx="196">
                  <c:v>97.508989999999983</c:v>
                </c:pt>
                <c:pt idx="197">
                  <c:v>97.525629999999992</c:v>
                </c:pt>
                <c:pt idx="198">
                  <c:v>97.535200000000003</c:v>
                </c:pt>
                <c:pt idx="199">
                  <c:v>97.568889999999982</c:v>
                </c:pt>
                <c:pt idx="200">
                  <c:v>97.569559999999996</c:v>
                </c:pt>
                <c:pt idx="201">
                  <c:v>97.569580000000002</c:v>
                </c:pt>
                <c:pt idx="202">
                  <c:v>97.590239999999994</c:v>
                </c:pt>
                <c:pt idx="203">
                  <c:v>97.614279999999994</c:v>
                </c:pt>
                <c:pt idx="204">
                  <c:v>97.626199999999983</c:v>
                </c:pt>
                <c:pt idx="205">
                  <c:v>97.626609999999999</c:v>
                </c:pt>
                <c:pt idx="206">
                  <c:v>97.627980000000008</c:v>
                </c:pt>
                <c:pt idx="207">
                  <c:v>97.64097000000001</c:v>
                </c:pt>
                <c:pt idx="208">
                  <c:v>97.652439999999899</c:v>
                </c:pt>
                <c:pt idx="209">
                  <c:v>97.658169999999998</c:v>
                </c:pt>
                <c:pt idx="210">
                  <c:v>97.66643999999998</c:v>
                </c:pt>
                <c:pt idx="211">
                  <c:v>97.675799999999825</c:v>
                </c:pt>
                <c:pt idx="212">
                  <c:v>97.676039999999958</c:v>
                </c:pt>
                <c:pt idx="213">
                  <c:v>97.681690000000003</c:v>
                </c:pt>
                <c:pt idx="214">
                  <c:v>97.709860000000006</c:v>
                </c:pt>
                <c:pt idx="215">
                  <c:v>97.715610000000027</c:v>
                </c:pt>
                <c:pt idx="216">
                  <c:v>97.715700000000012</c:v>
                </c:pt>
                <c:pt idx="217">
                  <c:v>97.737740000000002</c:v>
                </c:pt>
                <c:pt idx="218">
                  <c:v>97.743620000000121</c:v>
                </c:pt>
                <c:pt idx="219">
                  <c:v>97.749809999999997</c:v>
                </c:pt>
                <c:pt idx="220">
                  <c:v>97.757480000000001</c:v>
                </c:pt>
                <c:pt idx="221">
                  <c:v>97.779060000000001</c:v>
                </c:pt>
                <c:pt idx="222">
                  <c:v>97.791170000000022</c:v>
                </c:pt>
                <c:pt idx="223">
                  <c:v>97.798090000000002</c:v>
                </c:pt>
                <c:pt idx="224">
                  <c:v>97.80083999999998</c:v>
                </c:pt>
                <c:pt idx="225">
                  <c:v>97.801240000000007</c:v>
                </c:pt>
                <c:pt idx="226">
                  <c:v>97.805210000000002</c:v>
                </c:pt>
                <c:pt idx="227">
                  <c:v>97.814860000000024</c:v>
                </c:pt>
                <c:pt idx="228">
                  <c:v>97.822069999999982</c:v>
                </c:pt>
                <c:pt idx="229">
                  <c:v>97.829160000000002</c:v>
                </c:pt>
                <c:pt idx="230">
                  <c:v>97.84987000000001</c:v>
                </c:pt>
                <c:pt idx="231">
                  <c:v>97.879519999999999</c:v>
                </c:pt>
                <c:pt idx="232">
                  <c:v>97.882779999999855</c:v>
                </c:pt>
                <c:pt idx="233">
                  <c:v>97.921030000000002</c:v>
                </c:pt>
                <c:pt idx="234">
                  <c:v>97.939300000000003</c:v>
                </c:pt>
                <c:pt idx="235">
                  <c:v>97.956960000000024</c:v>
                </c:pt>
                <c:pt idx="236">
                  <c:v>97.962710000000001</c:v>
                </c:pt>
                <c:pt idx="237">
                  <c:v>97.971900000000005</c:v>
                </c:pt>
                <c:pt idx="238">
                  <c:v>98.024969999999996</c:v>
                </c:pt>
                <c:pt idx="239">
                  <c:v>98.025199999999998</c:v>
                </c:pt>
                <c:pt idx="240">
                  <c:v>98.033450000000002</c:v>
                </c:pt>
                <c:pt idx="241">
                  <c:v>98.078449999999989</c:v>
                </c:pt>
                <c:pt idx="242">
                  <c:v>98.089910000000003</c:v>
                </c:pt>
                <c:pt idx="243">
                  <c:v>98.1323399999999</c:v>
                </c:pt>
                <c:pt idx="244">
                  <c:v>98.137389999999982</c:v>
                </c:pt>
                <c:pt idx="245">
                  <c:v>98.141170000000002</c:v>
                </c:pt>
                <c:pt idx="246">
                  <c:v>98.143090000000001</c:v>
                </c:pt>
                <c:pt idx="247">
                  <c:v>98.145179999999982</c:v>
                </c:pt>
                <c:pt idx="248">
                  <c:v>98.14631</c:v>
                </c:pt>
                <c:pt idx="249">
                  <c:v>98.147920000000099</c:v>
                </c:pt>
                <c:pt idx="250">
                  <c:v>98.148060000000001</c:v>
                </c:pt>
                <c:pt idx="251">
                  <c:v>98.166690000000003</c:v>
                </c:pt>
                <c:pt idx="252">
                  <c:v>98.16713</c:v>
                </c:pt>
                <c:pt idx="253">
                  <c:v>98.172019999999989</c:v>
                </c:pt>
                <c:pt idx="254">
                  <c:v>98.188969999999998</c:v>
                </c:pt>
                <c:pt idx="255">
                  <c:v>98.198849999999979</c:v>
                </c:pt>
                <c:pt idx="256">
                  <c:v>98.214320000000114</c:v>
                </c:pt>
                <c:pt idx="257">
                  <c:v>98.219930000000005</c:v>
                </c:pt>
                <c:pt idx="258">
                  <c:v>98.2276600000001</c:v>
                </c:pt>
                <c:pt idx="259">
                  <c:v>98.233830000000012</c:v>
                </c:pt>
                <c:pt idx="260">
                  <c:v>98.237750000000005</c:v>
                </c:pt>
                <c:pt idx="261">
                  <c:v>98.281580000000005</c:v>
                </c:pt>
                <c:pt idx="262">
                  <c:v>98.29034</c:v>
                </c:pt>
                <c:pt idx="263">
                  <c:v>98.293230000000023</c:v>
                </c:pt>
                <c:pt idx="264">
                  <c:v>98.29679999999999</c:v>
                </c:pt>
                <c:pt idx="265">
                  <c:v>98.316540000000003</c:v>
                </c:pt>
                <c:pt idx="266">
                  <c:v>98.319100000000006</c:v>
                </c:pt>
                <c:pt idx="267">
                  <c:v>98.330769999999987</c:v>
                </c:pt>
                <c:pt idx="268">
                  <c:v>98.338760000000008</c:v>
                </c:pt>
                <c:pt idx="269">
                  <c:v>98.33893999999998</c:v>
                </c:pt>
                <c:pt idx="270">
                  <c:v>98.348799999999983</c:v>
                </c:pt>
                <c:pt idx="271">
                  <c:v>98.35390000000001</c:v>
                </c:pt>
                <c:pt idx="272">
                  <c:v>98.354079999999982</c:v>
                </c:pt>
                <c:pt idx="273">
                  <c:v>98.382719999999978</c:v>
                </c:pt>
                <c:pt idx="274">
                  <c:v>98.385899999999978</c:v>
                </c:pt>
                <c:pt idx="275">
                  <c:v>98.393900000000002</c:v>
                </c:pt>
                <c:pt idx="276">
                  <c:v>98.399159999999995</c:v>
                </c:pt>
                <c:pt idx="277">
                  <c:v>98.400589999999994</c:v>
                </c:pt>
                <c:pt idx="278">
                  <c:v>98.40837999999998</c:v>
                </c:pt>
                <c:pt idx="279">
                  <c:v>98.419520000000119</c:v>
                </c:pt>
                <c:pt idx="280">
                  <c:v>98.420779999999979</c:v>
                </c:pt>
                <c:pt idx="281">
                  <c:v>98.440410000000099</c:v>
                </c:pt>
                <c:pt idx="282">
                  <c:v>98.44464000000012</c:v>
                </c:pt>
                <c:pt idx="283">
                  <c:v>98.449980000000025</c:v>
                </c:pt>
                <c:pt idx="284">
                  <c:v>98.451080000000005</c:v>
                </c:pt>
                <c:pt idx="285">
                  <c:v>98.452709999999982</c:v>
                </c:pt>
                <c:pt idx="286">
                  <c:v>98.458840000000009</c:v>
                </c:pt>
                <c:pt idx="287">
                  <c:v>98.462680000000006</c:v>
                </c:pt>
                <c:pt idx="288">
                  <c:v>98.464709999999997</c:v>
                </c:pt>
                <c:pt idx="289">
                  <c:v>98.465149999999994</c:v>
                </c:pt>
                <c:pt idx="290">
                  <c:v>98.469420000000099</c:v>
                </c:pt>
                <c:pt idx="291">
                  <c:v>98.488769999999988</c:v>
                </c:pt>
                <c:pt idx="292">
                  <c:v>98.509159999999994</c:v>
                </c:pt>
                <c:pt idx="293">
                  <c:v>98.52379999999998</c:v>
                </c:pt>
                <c:pt idx="294">
                  <c:v>98.540139999999994</c:v>
                </c:pt>
                <c:pt idx="295">
                  <c:v>98.540570000000002</c:v>
                </c:pt>
                <c:pt idx="296">
                  <c:v>98.549989999999994</c:v>
                </c:pt>
                <c:pt idx="297">
                  <c:v>98.561480000000003</c:v>
                </c:pt>
                <c:pt idx="298">
                  <c:v>98.564450000000022</c:v>
                </c:pt>
                <c:pt idx="299">
                  <c:v>98.564450000000022</c:v>
                </c:pt>
                <c:pt idx="300">
                  <c:v>98.566960000000023</c:v>
                </c:pt>
                <c:pt idx="301">
                  <c:v>98.573709999999949</c:v>
                </c:pt>
                <c:pt idx="302">
                  <c:v>98.577570000000009</c:v>
                </c:pt>
                <c:pt idx="303">
                  <c:v>98.586820000000003</c:v>
                </c:pt>
                <c:pt idx="304">
                  <c:v>98.590230000000005</c:v>
                </c:pt>
                <c:pt idx="305">
                  <c:v>98.593159999999997</c:v>
                </c:pt>
                <c:pt idx="306">
                  <c:v>98.595729999999989</c:v>
                </c:pt>
                <c:pt idx="307">
                  <c:v>98.597460000000027</c:v>
                </c:pt>
                <c:pt idx="308">
                  <c:v>98.599160000000026</c:v>
                </c:pt>
                <c:pt idx="309">
                  <c:v>98.600359999999981</c:v>
                </c:pt>
                <c:pt idx="310">
                  <c:v>98.611270000000005</c:v>
                </c:pt>
                <c:pt idx="311">
                  <c:v>98.625839999999855</c:v>
                </c:pt>
                <c:pt idx="312">
                  <c:v>98.641350000000003</c:v>
                </c:pt>
                <c:pt idx="313">
                  <c:v>98.646299999999997</c:v>
                </c:pt>
                <c:pt idx="314">
                  <c:v>98.647059999999996</c:v>
                </c:pt>
                <c:pt idx="315">
                  <c:v>98.650809999999979</c:v>
                </c:pt>
                <c:pt idx="316">
                  <c:v>98.685369999999978</c:v>
                </c:pt>
                <c:pt idx="317">
                  <c:v>98.690270000000012</c:v>
                </c:pt>
                <c:pt idx="318">
                  <c:v>98.690339999999978</c:v>
                </c:pt>
                <c:pt idx="319">
                  <c:v>98.690569999999994</c:v>
                </c:pt>
                <c:pt idx="320">
                  <c:v>98.705220000000025</c:v>
                </c:pt>
                <c:pt idx="321">
                  <c:v>98.717420000000146</c:v>
                </c:pt>
                <c:pt idx="322">
                  <c:v>98.721260000000115</c:v>
                </c:pt>
                <c:pt idx="323">
                  <c:v>98.724250000000026</c:v>
                </c:pt>
                <c:pt idx="324">
                  <c:v>98.732650000000007</c:v>
                </c:pt>
                <c:pt idx="325">
                  <c:v>98.735289999999992</c:v>
                </c:pt>
                <c:pt idx="326">
                  <c:v>98.744310000000027</c:v>
                </c:pt>
                <c:pt idx="327">
                  <c:v>98.748049999999992</c:v>
                </c:pt>
                <c:pt idx="328">
                  <c:v>98.758929999999992</c:v>
                </c:pt>
                <c:pt idx="329">
                  <c:v>98.761660000000106</c:v>
                </c:pt>
                <c:pt idx="330">
                  <c:v>98.764600000000115</c:v>
                </c:pt>
                <c:pt idx="331">
                  <c:v>98.775139999999979</c:v>
                </c:pt>
                <c:pt idx="332">
                  <c:v>98.778339999999901</c:v>
                </c:pt>
                <c:pt idx="333">
                  <c:v>98.782869999999988</c:v>
                </c:pt>
                <c:pt idx="334">
                  <c:v>98.788980000000009</c:v>
                </c:pt>
                <c:pt idx="335">
                  <c:v>98.789069999999995</c:v>
                </c:pt>
                <c:pt idx="336">
                  <c:v>98.791060000000115</c:v>
                </c:pt>
                <c:pt idx="337">
                  <c:v>98.791439999999994</c:v>
                </c:pt>
                <c:pt idx="338">
                  <c:v>98.797040000000024</c:v>
                </c:pt>
                <c:pt idx="339">
                  <c:v>98.797070000000005</c:v>
                </c:pt>
                <c:pt idx="340">
                  <c:v>98.800200000000004</c:v>
                </c:pt>
                <c:pt idx="341">
                  <c:v>98.811700000000002</c:v>
                </c:pt>
                <c:pt idx="342">
                  <c:v>98.812899999999999</c:v>
                </c:pt>
                <c:pt idx="343">
                  <c:v>98.816519999999997</c:v>
                </c:pt>
                <c:pt idx="344">
                  <c:v>98.824769999999987</c:v>
                </c:pt>
                <c:pt idx="345">
                  <c:v>98.825779999999824</c:v>
                </c:pt>
                <c:pt idx="346">
                  <c:v>98.827529999999996</c:v>
                </c:pt>
                <c:pt idx="347">
                  <c:v>98.83086999999999</c:v>
                </c:pt>
                <c:pt idx="348">
                  <c:v>98.835039999999978</c:v>
                </c:pt>
                <c:pt idx="349">
                  <c:v>98.836730000000003</c:v>
                </c:pt>
                <c:pt idx="350">
                  <c:v>98.842489999999998</c:v>
                </c:pt>
                <c:pt idx="351">
                  <c:v>98.854230000000001</c:v>
                </c:pt>
                <c:pt idx="352">
                  <c:v>98.859429999999989</c:v>
                </c:pt>
                <c:pt idx="353">
                  <c:v>98.861379999999983</c:v>
                </c:pt>
                <c:pt idx="354">
                  <c:v>98.871829999999989</c:v>
                </c:pt>
                <c:pt idx="355">
                  <c:v>98.873779999999854</c:v>
                </c:pt>
                <c:pt idx="356">
                  <c:v>98.874139999999983</c:v>
                </c:pt>
                <c:pt idx="357">
                  <c:v>98.8783099999999</c:v>
                </c:pt>
                <c:pt idx="358">
                  <c:v>98.885079999999988</c:v>
                </c:pt>
                <c:pt idx="359">
                  <c:v>98.897460000000024</c:v>
                </c:pt>
                <c:pt idx="360">
                  <c:v>98.903210000000115</c:v>
                </c:pt>
                <c:pt idx="361">
                  <c:v>98.903499999999994</c:v>
                </c:pt>
                <c:pt idx="362">
                  <c:v>98.903899999999993</c:v>
                </c:pt>
                <c:pt idx="363">
                  <c:v>98.905549999999991</c:v>
                </c:pt>
                <c:pt idx="364">
                  <c:v>98.908960000000022</c:v>
                </c:pt>
                <c:pt idx="365">
                  <c:v>98.910820000000115</c:v>
                </c:pt>
                <c:pt idx="366">
                  <c:v>98.915819999999997</c:v>
                </c:pt>
                <c:pt idx="367">
                  <c:v>98.916410000000027</c:v>
                </c:pt>
                <c:pt idx="368">
                  <c:v>98.918859999999995</c:v>
                </c:pt>
                <c:pt idx="369">
                  <c:v>98.926810000000003</c:v>
                </c:pt>
                <c:pt idx="370">
                  <c:v>98.927220000000119</c:v>
                </c:pt>
                <c:pt idx="371">
                  <c:v>98.927220000000119</c:v>
                </c:pt>
                <c:pt idx="372">
                  <c:v>98.928400000000011</c:v>
                </c:pt>
                <c:pt idx="373">
                  <c:v>98.930600000000027</c:v>
                </c:pt>
                <c:pt idx="374">
                  <c:v>98.934510000000117</c:v>
                </c:pt>
                <c:pt idx="375">
                  <c:v>98.935910000000007</c:v>
                </c:pt>
                <c:pt idx="376">
                  <c:v>98.9405000000001</c:v>
                </c:pt>
                <c:pt idx="377">
                  <c:v>98.942719999999994</c:v>
                </c:pt>
                <c:pt idx="378">
                  <c:v>98.944330000000022</c:v>
                </c:pt>
                <c:pt idx="379">
                  <c:v>98.945200000000099</c:v>
                </c:pt>
                <c:pt idx="380">
                  <c:v>98.953069999999997</c:v>
                </c:pt>
                <c:pt idx="381">
                  <c:v>98.954450000000023</c:v>
                </c:pt>
                <c:pt idx="382">
                  <c:v>98.956520000000026</c:v>
                </c:pt>
                <c:pt idx="383">
                  <c:v>98.959070000000011</c:v>
                </c:pt>
                <c:pt idx="384">
                  <c:v>98.964210000000151</c:v>
                </c:pt>
                <c:pt idx="385">
                  <c:v>98.966139999999996</c:v>
                </c:pt>
                <c:pt idx="386">
                  <c:v>98.969439999999992</c:v>
                </c:pt>
                <c:pt idx="387">
                  <c:v>98.973190000000002</c:v>
                </c:pt>
                <c:pt idx="388">
                  <c:v>98.976609999999994</c:v>
                </c:pt>
                <c:pt idx="389">
                  <c:v>98.982460000000003</c:v>
                </c:pt>
                <c:pt idx="390">
                  <c:v>98.984760000000023</c:v>
                </c:pt>
                <c:pt idx="391">
                  <c:v>98.992530000000002</c:v>
                </c:pt>
                <c:pt idx="392">
                  <c:v>98.993740000000003</c:v>
                </c:pt>
                <c:pt idx="393">
                  <c:v>98.99425000000015</c:v>
                </c:pt>
                <c:pt idx="394">
                  <c:v>98.996430000000004</c:v>
                </c:pt>
                <c:pt idx="395">
                  <c:v>99.001771999999988</c:v>
                </c:pt>
                <c:pt idx="396">
                  <c:v>99.002279000000001</c:v>
                </c:pt>
                <c:pt idx="397">
                  <c:v>99.004859999999994</c:v>
                </c:pt>
                <c:pt idx="398">
                  <c:v>99.009179000000003</c:v>
                </c:pt>
                <c:pt idx="399">
                  <c:v>99.009737999999899</c:v>
                </c:pt>
                <c:pt idx="400">
                  <c:v>99.019976999999983</c:v>
                </c:pt>
                <c:pt idx="401">
                  <c:v>99.020488999999884</c:v>
                </c:pt>
                <c:pt idx="402">
                  <c:v>99.020696000000001</c:v>
                </c:pt>
                <c:pt idx="403">
                  <c:v>99.021991999999983</c:v>
                </c:pt>
                <c:pt idx="404">
                  <c:v>99.025076999999854</c:v>
                </c:pt>
                <c:pt idx="405">
                  <c:v>99.02637099999987</c:v>
                </c:pt>
                <c:pt idx="406">
                  <c:v>99.031485000000004</c:v>
                </c:pt>
                <c:pt idx="407">
                  <c:v>99.032769999999999</c:v>
                </c:pt>
                <c:pt idx="408">
                  <c:v>99.033917000000002</c:v>
                </c:pt>
                <c:pt idx="409">
                  <c:v>99.038882999999885</c:v>
                </c:pt>
                <c:pt idx="410">
                  <c:v>99.045689000000024</c:v>
                </c:pt>
                <c:pt idx="411">
                  <c:v>99.049178999999981</c:v>
                </c:pt>
                <c:pt idx="412">
                  <c:v>99.050475999999989</c:v>
                </c:pt>
                <c:pt idx="413">
                  <c:v>99.054062000000002</c:v>
                </c:pt>
                <c:pt idx="414">
                  <c:v>99.054732999999899</c:v>
                </c:pt>
                <c:pt idx="415">
                  <c:v>99.060891999999981</c:v>
                </c:pt>
                <c:pt idx="416">
                  <c:v>99.064983999999995</c:v>
                </c:pt>
                <c:pt idx="417">
                  <c:v>99.066800999999998</c:v>
                </c:pt>
                <c:pt idx="418">
                  <c:v>99.067069000000131</c:v>
                </c:pt>
                <c:pt idx="419">
                  <c:v>99.069077999999948</c:v>
                </c:pt>
                <c:pt idx="420">
                  <c:v>99.071426000000002</c:v>
                </c:pt>
                <c:pt idx="421">
                  <c:v>99.072803999999948</c:v>
                </c:pt>
                <c:pt idx="422">
                  <c:v>99.075834999999884</c:v>
                </c:pt>
                <c:pt idx="423">
                  <c:v>99.078371999999817</c:v>
                </c:pt>
                <c:pt idx="424">
                  <c:v>99.090824000000026</c:v>
                </c:pt>
                <c:pt idx="425">
                  <c:v>99.094820999999996</c:v>
                </c:pt>
                <c:pt idx="426">
                  <c:v>99.096140000000005</c:v>
                </c:pt>
                <c:pt idx="427">
                  <c:v>99.100934999999978</c:v>
                </c:pt>
                <c:pt idx="428">
                  <c:v>99.104027000000002</c:v>
                </c:pt>
                <c:pt idx="429">
                  <c:v>99.10920800000001</c:v>
                </c:pt>
                <c:pt idx="430">
                  <c:v>99.110311999999979</c:v>
                </c:pt>
                <c:pt idx="431">
                  <c:v>99.11834299999984</c:v>
                </c:pt>
                <c:pt idx="432">
                  <c:v>99.130640999999983</c:v>
                </c:pt>
                <c:pt idx="433">
                  <c:v>99.137697000000003</c:v>
                </c:pt>
                <c:pt idx="434">
                  <c:v>99.139311999999919</c:v>
                </c:pt>
                <c:pt idx="435">
                  <c:v>99.141420999999994</c:v>
                </c:pt>
                <c:pt idx="436">
                  <c:v>99.141846999999999</c:v>
                </c:pt>
                <c:pt idx="437">
                  <c:v>99.145724000000001</c:v>
                </c:pt>
                <c:pt idx="438">
                  <c:v>99.147857000000002</c:v>
                </c:pt>
                <c:pt idx="439">
                  <c:v>99.148583000000002</c:v>
                </c:pt>
                <c:pt idx="440">
                  <c:v>99.149839999999998</c:v>
                </c:pt>
                <c:pt idx="441">
                  <c:v>99.149839999999998</c:v>
                </c:pt>
                <c:pt idx="442">
                  <c:v>99.150357999999883</c:v>
                </c:pt>
                <c:pt idx="443">
                  <c:v>99.150683999999998</c:v>
                </c:pt>
                <c:pt idx="444">
                  <c:v>99.151283000000006</c:v>
                </c:pt>
                <c:pt idx="445">
                  <c:v>99.151325999999983</c:v>
                </c:pt>
                <c:pt idx="446">
                  <c:v>99.151787999999854</c:v>
                </c:pt>
                <c:pt idx="447">
                  <c:v>99.166600000000003</c:v>
                </c:pt>
                <c:pt idx="448">
                  <c:v>99.167827000000003</c:v>
                </c:pt>
                <c:pt idx="449">
                  <c:v>99.16985099999998</c:v>
                </c:pt>
                <c:pt idx="450">
                  <c:v>99.172159000000008</c:v>
                </c:pt>
                <c:pt idx="451">
                  <c:v>99.175048999999845</c:v>
                </c:pt>
                <c:pt idx="452">
                  <c:v>99.179225000000002</c:v>
                </c:pt>
                <c:pt idx="453">
                  <c:v>99.181303999999983</c:v>
                </c:pt>
                <c:pt idx="454">
                  <c:v>99.187004000000002</c:v>
                </c:pt>
                <c:pt idx="455">
                  <c:v>99.190460000000002</c:v>
                </c:pt>
                <c:pt idx="456">
                  <c:v>99.190986000000009</c:v>
                </c:pt>
                <c:pt idx="457">
                  <c:v>99.197915000000023</c:v>
                </c:pt>
                <c:pt idx="458">
                  <c:v>99.198400999999919</c:v>
                </c:pt>
                <c:pt idx="459">
                  <c:v>99.203365000000005</c:v>
                </c:pt>
                <c:pt idx="460">
                  <c:v>99.203373999999982</c:v>
                </c:pt>
                <c:pt idx="461">
                  <c:v>99.207454000000027</c:v>
                </c:pt>
                <c:pt idx="462">
                  <c:v>99.20846899999998</c:v>
                </c:pt>
                <c:pt idx="463">
                  <c:v>99.209075999999982</c:v>
                </c:pt>
                <c:pt idx="464">
                  <c:v>99.212752000000009</c:v>
                </c:pt>
                <c:pt idx="465">
                  <c:v>99.215281000000004</c:v>
                </c:pt>
                <c:pt idx="466">
                  <c:v>99.217502999999994</c:v>
                </c:pt>
                <c:pt idx="467">
                  <c:v>99.224502999999999</c:v>
                </c:pt>
                <c:pt idx="468">
                  <c:v>99.225205000000003</c:v>
                </c:pt>
                <c:pt idx="469">
                  <c:v>99.225518999999949</c:v>
                </c:pt>
                <c:pt idx="470">
                  <c:v>99.227819999999994</c:v>
                </c:pt>
                <c:pt idx="471">
                  <c:v>99.22824</c:v>
                </c:pt>
                <c:pt idx="472">
                  <c:v>99.231594000000115</c:v>
                </c:pt>
                <c:pt idx="473">
                  <c:v>99.232805999999982</c:v>
                </c:pt>
                <c:pt idx="474">
                  <c:v>99.233727999999999</c:v>
                </c:pt>
                <c:pt idx="475">
                  <c:v>99.237112000000025</c:v>
                </c:pt>
                <c:pt idx="476">
                  <c:v>99.243437999999998</c:v>
                </c:pt>
                <c:pt idx="477">
                  <c:v>99.2437240000001</c:v>
                </c:pt>
                <c:pt idx="478">
                  <c:v>99.246973999999994</c:v>
                </c:pt>
                <c:pt idx="479">
                  <c:v>99.247395999999995</c:v>
                </c:pt>
                <c:pt idx="480">
                  <c:v>99.254007000000001</c:v>
                </c:pt>
                <c:pt idx="481">
                  <c:v>99.256062</c:v>
                </c:pt>
                <c:pt idx="482">
                  <c:v>99.25688599999998</c:v>
                </c:pt>
                <c:pt idx="483">
                  <c:v>99.263970999999998</c:v>
                </c:pt>
                <c:pt idx="484">
                  <c:v>99.264417000000023</c:v>
                </c:pt>
                <c:pt idx="485">
                  <c:v>99.28132699999999</c:v>
                </c:pt>
                <c:pt idx="486">
                  <c:v>99.286214000000115</c:v>
                </c:pt>
                <c:pt idx="487">
                  <c:v>99.288110000000003</c:v>
                </c:pt>
                <c:pt idx="488">
                  <c:v>99.291766000000024</c:v>
                </c:pt>
                <c:pt idx="489">
                  <c:v>99.291974999999994</c:v>
                </c:pt>
                <c:pt idx="490">
                  <c:v>99.294322000000022</c:v>
                </c:pt>
                <c:pt idx="491">
                  <c:v>99.295866000000004</c:v>
                </c:pt>
                <c:pt idx="492">
                  <c:v>99.302207999999979</c:v>
                </c:pt>
                <c:pt idx="493">
                  <c:v>99.304659000000115</c:v>
                </c:pt>
                <c:pt idx="494">
                  <c:v>99.305089999999979</c:v>
                </c:pt>
                <c:pt idx="495">
                  <c:v>99.307920999999993</c:v>
                </c:pt>
                <c:pt idx="496">
                  <c:v>99.308384999999959</c:v>
                </c:pt>
                <c:pt idx="497">
                  <c:v>99.309108999999978</c:v>
                </c:pt>
                <c:pt idx="498">
                  <c:v>99.317635999999993</c:v>
                </c:pt>
                <c:pt idx="499">
                  <c:v>99.320316999999989</c:v>
                </c:pt>
                <c:pt idx="500">
                  <c:v>99.320476999999855</c:v>
                </c:pt>
                <c:pt idx="501">
                  <c:v>99.321128999999999</c:v>
                </c:pt>
                <c:pt idx="502">
                  <c:v>99.326267999999999</c:v>
                </c:pt>
                <c:pt idx="503">
                  <c:v>99.328572999999807</c:v>
                </c:pt>
                <c:pt idx="504">
                  <c:v>99.329380999999898</c:v>
                </c:pt>
                <c:pt idx="505">
                  <c:v>99.333390999999978</c:v>
                </c:pt>
                <c:pt idx="506">
                  <c:v>99.333443000000003</c:v>
                </c:pt>
                <c:pt idx="507">
                  <c:v>99.340225000000132</c:v>
                </c:pt>
                <c:pt idx="508">
                  <c:v>99.340238999999983</c:v>
                </c:pt>
                <c:pt idx="509">
                  <c:v>99.341111999999995</c:v>
                </c:pt>
                <c:pt idx="510">
                  <c:v>99.341175000000007</c:v>
                </c:pt>
                <c:pt idx="511">
                  <c:v>99.342311000000009</c:v>
                </c:pt>
                <c:pt idx="512">
                  <c:v>99.342974999999981</c:v>
                </c:pt>
                <c:pt idx="513">
                  <c:v>99.34763199999999</c:v>
                </c:pt>
                <c:pt idx="514">
                  <c:v>99.351631999999981</c:v>
                </c:pt>
                <c:pt idx="515">
                  <c:v>99.35181</c:v>
                </c:pt>
                <c:pt idx="516">
                  <c:v>99.351910000000004</c:v>
                </c:pt>
                <c:pt idx="517">
                  <c:v>99.3524349999999</c:v>
                </c:pt>
                <c:pt idx="518">
                  <c:v>99.35800399999998</c:v>
                </c:pt>
                <c:pt idx="519">
                  <c:v>99.360185000000001</c:v>
                </c:pt>
                <c:pt idx="520">
                  <c:v>99.363050000000001</c:v>
                </c:pt>
                <c:pt idx="521">
                  <c:v>99.363234000000006</c:v>
                </c:pt>
                <c:pt idx="522">
                  <c:v>99.36351599999999</c:v>
                </c:pt>
                <c:pt idx="523">
                  <c:v>99.365103000000005</c:v>
                </c:pt>
                <c:pt idx="524">
                  <c:v>99.365228000000002</c:v>
                </c:pt>
                <c:pt idx="525">
                  <c:v>99.365803</c:v>
                </c:pt>
                <c:pt idx="526">
                  <c:v>99.367097999999999</c:v>
                </c:pt>
                <c:pt idx="527">
                  <c:v>99.368668999999983</c:v>
                </c:pt>
                <c:pt idx="528">
                  <c:v>99.36891199999998</c:v>
                </c:pt>
                <c:pt idx="529">
                  <c:v>99.368997999999948</c:v>
                </c:pt>
                <c:pt idx="530">
                  <c:v>99.371808999999899</c:v>
                </c:pt>
                <c:pt idx="531">
                  <c:v>99.371863000000005</c:v>
                </c:pt>
                <c:pt idx="532">
                  <c:v>99.372014999999948</c:v>
                </c:pt>
                <c:pt idx="533">
                  <c:v>99.376944999999978</c:v>
                </c:pt>
                <c:pt idx="534">
                  <c:v>99.376970999999884</c:v>
                </c:pt>
                <c:pt idx="535">
                  <c:v>99.377546000000009</c:v>
                </c:pt>
                <c:pt idx="536">
                  <c:v>99.379529999999988</c:v>
                </c:pt>
                <c:pt idx="537">
                  <c:v>99.381903999999992</c:v>
                </c:pt>
                <c:pt idx="538">
                  <c:v>99.384780999999919</c:v>
                </c:pt>
                <c:pt idx="539">
                  <c:v>99.38487499999998</c:v>
                </c:pt>
                <c:pt idx="540">
                  <c:v>99.38636600000001</c:v>
                </c:pt>
                <c:pt idx="541">
                  <c:v>99.386453000000003</c:v>
                </c:pt>
                <c:pt idx="542">
                  <c:v>99.386628999999999</c:v>
                </c:pt>
                <c:pt idx="543">
                  <c:v>99.387450000000001</c:v>
                </c:pt>
                <c:pt idx="544">
                  <c:v>99.388471999999837</c:v>
                </c:pt>
                <c:pt idx="545">
                  <c:v>99.389160000000004</c:v>
                </c:pt>
                <c:pt idx="546">
                  <c:v>99.389417000000009</c:v>
                </c:pt>
                <c:pt idx="547">
                  <c:v>99.390665000000027</c:v>
                </c:pt>
                <c:pt idx="548">
                  <c:v>99.390823999999995</c:v>
                </c:pt>
                <c:pt idx="549">
                  <c:v>99.390926000000007</c:v>
                </c:pt>
                <c:pt idx="550">
                  <c:v>99.392978999999855</c:v>
                </c:pt>
                <c:pt idx="551">
                  <c:v>99.393237999999982</c:v>
                </c:pt>
                <c:pt idx="552">
                  <c:v>99.396218000000005</c:v>
                </c:pt>
                <c:pt idx="553">
                  <c:v>99.399594000000022</c:v>
                </c:pt>
                <c:pt idx="554">
                  <c:v>99.400542000000002</c:v>
                </c:pt>
                <c:pt idx="555">
                  <c:v>99.400881999999982</c:v>
                </c:pt>
                <c:pt idx="556">
                  <c:v>99.401674999999997</c:v>
                </c:pt>
                <c:pt idx="557">
                  <c:v>99.402442999999948</c:v>
                </c:pt>
                <c:pt idx="558">
                  <c:v>99.402717999999979</c:v>
                </c:pt>
                <c:pt idx="559">
                  <c:v>99.403428000000005</c:v>
                </c:pt>
                <c:pt idx="560">
                  <c:v>99.403699000000117</c:v>
                </c:pt>
                <c:pt idx="561">
                  <c:v>99.407386000000002</c:v>
                </c:pt>
                <c:pt idx="562">
                  <c:v>99.408035999999981</c:v>
                </c:pt>
                <c:pt idx="563">
                  <c:v>99.410860000000099</c:v>
                </c:pt>
                <c:pt idx="564">
                  <c:v>99.412173999999993</c:v>
                </c:pt>
                <c:pt idx="565">
                  <c:v>99.4135670000001</c:v>
                </c:pt>
                <c:pt idx="566">
                  <c:v>99.413658999999996</c:v>
                </c:pt>
                <c:pt idx="567">
                  <c:v>99.415278999999998</c:v>
                </c:pt>
                <c:pt idx="568">
                  <c:v>99.417420000000135</c:v>
                </c:pt>
                <c:pt idx="569">
                  <c:v>99.417710000000099</c:v>
                </c:pt>
                <c:pt idx="570">
                  <c:v>99.417956000000117</c:v>
                </c:pt>
                <c:pt idx="571">
                  <c:v>99.42362300000012</c:v>
                </c:pt>
                <c:pt idx="572">
                  <c:v>99.424852999999999</c:v>
                </c:pt>
                <c:pt idx="573">
                  <c:v>99.425562999999983</c:v>
                </c:pt>
                <c:pt idx="574">
                  <c:v>99.428751999999989</c:v>
                </c:pt>
                <c:pt idx="575">
                  <c:v>99.429817999999983</c:v>
                </c:pt>
                <c:pt idx="576">
                  <c:v>99.431769000000116</c:v>
                </c:pt>
                <c:pt idx="577">
                  <c:v>99.432787999999988</c:v>
                </c:pt>
                <c:pt idx="578">
                  <c:v>99.432960000000023</c:v>
                </c:pt>
                <c:pt idx="579">
                  <c:v>99.434810999999996</c:v>
                </c:pt>
                <c:pt idx="580">
                  <c:v>99.435301999999979</c:v>
                </c:pt>
                <c:pt idx="581">
                  <c:v>99.435823999999997</c:v>
                </c:pt>
                <c:pt idx="582">
                  <c:v>99.435862999999998</c:v>
                </c:pt>
                <c:pt idx="583">
                  <c:v>99.436139999999995</c:v>
                </c:pt>
                <c:pt idx="584">
                  <c:v>99.437467000000026</c:v>
                </c:pt>
                <c:pt idx="585">
                  <c:v>99.438245999999992</c:v>
                </c:pt>
                <c:pt idx="586">
                  <c:v>99.4414680000001</c:v>
                </c:pt>
                <c:pt idx="587">
                  <c:v>99.441482999999991</c:v>
                </c:pt>
                <c:pt idx="588">
                  <c:v>99.443827999999996</c:v>
                </c:pt>
                <c:pt idx="589">
                  <c:v>99.444412999999997</c:v>
                </c:pt>
                <c:pt idx="590">
                  <c:v>99.445447999999999</c:v>
                </c:pt>
                <c:pt idx="591">
                  <c:v>99.445498999999998</c:v>
                </c:pt>
                <c:pt idx="592">
                  <c:v>99.447880000000026</c:v>
                </c:pt>
                <c:pt idx="593">
                  <c:v>99.448678999999998</c:v>
                </c:pt>
                <c:pt idx="594">
                  <c:v>99.4493030000001</c:v>
                </c:pt>
                <c:pt idx="595">
                  <c:v>99.45309899999998</c:v>
                </c:pt>
                <c:pt idx="596">
                  <c:v>99.455963999999994</c:v>
                </c:pt>
                <c:pt idx="597">
                  <c:v>99.456030000000013</c:v>
                </c:pt>
                <c:pt idx="598">
                  <c:v>99.45632599999999</c:v>
                </c:pt>
                <c:pt idx="599">
                  <c:v>99.457846000000004</c:v>
                </c:pt>
                <c:pt idx="600">
                  <c:v>99.46060300000012</c:v>
                </c:pt>
                <c:pt idx="601">
                  <c:v>99.461398000000003</c:v>
                </c:pt>
                <c:pt idx="602">
                  <c:v>99.461864000000119</c:v>
                </c:pt>
                <c:pt idx="603">
                  <c:v>99.463646999999995</c:v>
                </c:pt>
                <c:pt idx="604">
                  <c:v>99.464016000000115</c:v>
                </c:pt>
                <c:pt idx="605">
                  <c:v>99.465266999999997</c:v>
                </c:pt>
                <c:pt idx="606">
                  <c:v>99.465965999999995</c:v>
                </c:pt>
                <c:pt idx="607">
                  <c:v>99.467278999999991</c:v>
                </c:pt>
                <c:pt idx="608">
                  <c:v>99.469346999999999</c:v>
                </c:pt>
                <c:pt idx="609">
                  <c:v>99.469564000000119</c:v>
                </c:pt>
                <c:pt idx="610">
                  <c:v>99.470765</c:v>
                </c:pt>
                <c:pt idx="611">
                  <c:v>99.473174999999998</c:v>
                </c:pt>
                <c:pt idx="612">
                  <c:v>99.476863999999992</c:v>
                </c:pt>
                <c:pt idx="613">
                  <c:v>99.479754999999983</c:v>
                </c:pt>
                <c:pt idx="614">
                  <c:v>99.481715000000023</c:v>
                </c:pt>
                <c:pt idx="615">
                  <c:v>99.482201000000003</c:v>
                </c:pt>
                <c:pt idx="616">
                  <c:v>99.482886999999948</c:v>
                </c:pt>
                <c:pt idx="617">
                  <c:v>99.485773999999978</c:v>
                </c:pt>
                <c:pt idx="618">
                  <c:v>99.487890000000007</c:v>
                </c:pt>
                <c:pt idx="619">
                  <c:v>99.488212000000004</c:v>
                </c:pt>
                <c:pt idx="620">
                  <c:v>99.48845</c:v>
                </c:pt>
                <c:pt idx="621">
                  <c:v>99.491523000000214</c:v>
                </c:pt>
                <c:pt idx="622">
                  <c:v>99.492835999999983</c:v>
                </c:pt>
                <c:pt idx="623">
                  <c:v>99.492835999999983</c:v>
                </c:pt>
                <c:pt idx="624">
                  <c:v>99.493228000000116</c:v>
                </c:pt>
                <c:pt idx="625">
                  <c:v>99.494394000000099</c:v>
                </c:pt>
                <c:pt idx="626">
                  <c:v>99.49550099999999</c:v>
                </c:pt>
                <c:pt idx="627">
                  <c:v>99.496737999999979</c:v>
                </c:pt>
                <c:pt idx="628">
                  <c:v>99.499068000000022</c:v>
                </c:pt>
                <c:pt idx="629">
                  <c:v>99.4994200000001</c:v>
                </c:pt>
                <c:pt idx="630">
                  <c:v>99.500680000000003</c:v>
                </c:pt>
                <c:pt idx="631">
                  <c:v>99.500720999999999</c:v>
                </c:pt>
                <c:pt idx="632">
                  <c:v>99.500980999999982</c:v>
                </c:pt>
                <c:pt idx="633">
                  <c:v>99.502901999999978</c:v>
                </c:pt>
                <c:pt idx="634">
                  <c:v>99.503055000000003</c:v>
                </c:pt>
                <c:pt idx="635">
                  <c:v>99.504317999999998</c:v>
                </c:pt>
                <c:pt idx="636">
                  <c:v>99.504328999999998</c:v>
                </c:pt>
                <c:pt idx="637">
                  <c:v>99.505507000000009</c:v>
                </c:pt>
                <c:pt idx="638">
                  <c:v>99.507339000000002</c:v>
                </c:pt>
                <c:pt idx="639">
                  <c:v>99.508915999999999</c:v>
                </c:pt>
                <c:pt idx="640">
                  <c:v>99.508951999999979</c:v>
                </c:pt>
                <c:pt idx="641">
                  <c:v>99.511271000000022</c:v>
                </c:pt>
                <c:pt idx="642">
                  <c:v>99.515219000000116</c:v>
                </c:pt>
                <c:pt idx="643">
                  <c:v>99.516363999999996</c:v>
                </c:pt>
                <c:pt idx="644">
                  <c:v>99.518107000000001</c:v>
                </c:pt>
                <c:pt idx="645">
                  <c:v>99.522048999999839</c:v>
                </c:pt>
                <c:pt idx="646">
                  <c:v>99.522078999999806</c:v>
                </c:pt>
                <c:pt idx="647">
                  <c:v>99.524483000000004</c:v>
                </c:pt>
                <c:pt idx="648">
                  <c:v>99.526103000000006</c:v>
                </c:pt>
                <c:pt idx="649">
                  <c:v>99.527185000000003</c:v>
                </c:pt>
                <c:pt idx="650">
                  <c:v>99.52776999999999</c:v>
                </c:pt>
                <c:pt idx="651">
                  <c:v>99.527823999999995</c:v>
                </c:pt>
                <c:pt idx="652">
                  <c:v>99.529566000000003</c:v>
                </c:pt>
                <c:pt idx="653">
                  <c:v>99.531197000000006</c:v>
                </c:pt>
                <c:pt idx="654">
                  <c:v>99.532691999999983</c:v>
                </c:pt>
                <c:pt idx="655">
                  <c:v>99.533641000000003</c:v>
                </c:pt>
                <c:pt idx="656">
                  <c:v>99.535756999999919</c:v>
                </c:pt>
                <c:pt idx="657">
                  <c:v>99.536228999999992</c:v>
                </c:pt>
                <c:pt idx="658">
                  <c:v>99.536736999999988</c:v>
                </c:pt>
                <c:pt idx="659">
                  <c:v>99.539290000000022</c:v>
                </c:pt>
                <c:pt idx="660">
                  <c:v>99.542062000000001</c:v>
                </c:pt>
                <c:pt idx="661">
                  <c:v>99.543047999999999</c:v>
                </c:pt>
                <c:pt idx="662">
                  <c:v>99.549183999999997</c:v>
                </c:pt>
                <c:pt idx="663">
                  <c:v>99.549933999999993</c:v>
                </c:pt>
                <c:pt idx="664">
                  <c:v>99.550495999999981</c:v>
                </c:pt>
                <c:pt idx="665">
                  <c:v>99.553252000000001</c:v>
                </c:pt>
                <c:pt idx="666">
                  <c:v>99.554289999999995</c:v>
                </c:pt>
                <c:pt idx="667">
                  <c:v>99.556527000000003</c:v>
                </c:pt>
                <c:pt idx="668">
                  <c:v>99.557941999999983</c:v>
                </c:pt>
                <c:pt idx="669">
                  <c:v>99.55872500000001</c:v>
                </c:pt>
                <c:pt idx="670">
                  <c:v>99.559309999999982</c:v>
                </c:pt>
                <c:pt idx="671">
                  <c:v>99.559725999999998</c:v>
                </c:pt>
                <c:pt idx="672">
                  <c:v>99.560099000000022</c:v>
                </c:pt>
                <c:pt idx="673">
                  <c:v>99.561908000000003</c:v>
                </c:pt>
                <c:pt idx="674">
                  <c:v>99.562382999999855</c:v>
                </c:pt>
                <c:pt idx="675">
                  <c:v>99.563524000000115</c:v>
                </c:pt>
                <c:pt idx="676">
                  <c:v>99.564523000000179</c:v>
                </c:pt>
                <c:pt idx="677">
                  <c:v>99.564870000000013</c:v>
                </c:pt>
                <c:pt idx="678">
                  <c:v>99.565415000000002</c:v>
                </c:pt>
                <c:pt idx="679">
                  <c:v>99.566344999999998</c:v>
                </c:pt>
                <c:pt idx="680">
                  <c:v>99.567528999999993</c:v>
                </c:pt>
                <c:pt idx="681">
                  <c:v>99.568817999999979</c:v>
                </c:pt>
                <c:pt idx="682">
                  <c:v>99.568833999999981</c:v>
                </c:pt>
                <c:pt idx="683">
                  <c:v>99.569336999999948</c:v>
                </c:pt>
                <c:pt idx="684">
                  <c:v>99.571020000000004</c:v>
                </c:pt>
                <c:pt idx="685">
                  <c:v>99.571372999999824</c:v>
                </c:pt>
                <c:pt idx="686">
                  <c:v>99.571613999999997</c:v>
                </c:pt>
                <c:pt idx="687">
                  <c:v>99.572743999999958</c:v>
                </c:pt>
                <c:pt idx="688">
                  <c:v>99.575356999999855</c:v>
                </c:pt>
                <c:pt idx="689">
                  <c:v>99.576129000000023</c:v>
                </c:pt>
                <c:pt idx="690">
                  <c:v>99.576183</c:v>
                </c:pt>
                <c:pt idx="691">
                  <c:v>99.577066000000002</c:v>
                </c:pt>
                <c:pt idx="692">
                  <c:v>99.577697999999998</c:v>
                </c:pt>
                <c:pt idx="693">
                  <c:v>99.579464000000002</c:v>
                </c:pt>
                <c:pt idx="694">
                  <c:v>99.581001000000001</c:v>
                </c:pt>
                <c:pt idx="695">
                  <c:v>99.581424000000027</c:v>
                </c:pt>
                <c:pt idx="696">
                  <c:v>99.581806</c:v>
                </c:pt>
                <c:pt idx="697">
                  <c:v>99.581851999999998</c:v>
                </c:pt>
                <c:pt idx="698">
                  <c:v>99.584873000000002</c:v>
                </c:pt>
                <c:pt idx="699">
                  <c:v>99.588861999999978</c:v>
                </c:pt>
                <c:pt idx="700">
                  <c:v>99.590219000000118</c:v>
                </c:pt>
                <c:pt idx="701">
                  <c:v>99.590595000000022</c:v>
                </c:pt>
                <c:pt idx="702">
                  <c:v>99.597526000000116</c:v>
                </c:pt>
                <c:pt idx="703">
                  <c:v>99.598500000000001</c:v>
                </c:pt>
                <c:pt idx="704">
                  <c:v>99.599097</c:v>
                </c:pt>
                <c:pt idx="705">
                  <c:v>99.599829000000099</c:v>
                </c:pt>
                <c:pt idx="706">
                  <c:v>99.601863999999992</c:v>
                </c:pt>
                <c:pt idx="707">
                  <c:v>99.601869999999991</c:v>
                </c:pt>
                <c:pt idx="708">
                  <c:v>99.602977999999808</c:v>
                </c:pt>
                <c:pt idx="709">
                  <c:v>99.603485999999918</c:v>
                </c:pt>
                <c:pt idx="710">
                  <c:v>99.604375999999988</c:v>
                </c:pt>
                <c:pt idx="711">
                  <c:v>99.605476999999809</c:v>
                </c:pt>
                <c:pt idx="712">
                  <c:v>99.608078999999847</c:v>
                </c:pt>
                <c:pt idx="713">
                  <c:v>99.608702999999807</c:v>
                </c:pt>
                <c:pt idx="714">
                  <c:v>99.609347999999869</c:v>
                </c:pt>
                <c:pt idx="715">
                  <c:v>99.609696</c:v>
                </c:pt>
                <c:pt idx="716">
                  <c:v>99.614170999999999</c:v>
                </c:pt>
                <c:pt idx="717">
                  <c:v>99.614258000000007</c:v>
                </c:pt>
                <c:pt idx="718">
                  <c:v>99.617345999999998</c:v>
                </c:pt>
                <c:pt idx="719">
                  <c:v>99.621251999999998</c:v>
                </c:pt>
                <c:pt idx="720">
                  <c:v>99.622130999999854</c:v>
                </c:pt>
                <c:pt idx="721">
                  <c:v>99.622328999999809</c:v>
                </c:pt>
                <c:pt idx="722">
                  <c:v>99.623450999999989</c:v>
                </c:pt>
                <c:pt idx="723">
                  <c:v>99.624413000000004</c:v>
                </c:pt>
                <c:pt idx="724">
                  <c:v>99.625740999999834</c:v>
                </c:pt>
                <c:pt idx="725">
                  <c:v>99.626934999999989</c:v>
                </c:pt>
                <c:pt idx="726">
                  <c:v>99.628271999999839</c:v>
                </c:pt>
                <c:pt idx="727">
                  <c:v>99.628653</c:v>
                </c:pt>
                <c:pt idx="728">
                  <c:v>99.628997999999839</c:v>
                </c:pt>
                <c:pt idx="729">
                  <c:v>99.629362999999884</c:v>
                </c:pt>
                <c:pt idx="730">
                  <c:v>99.629925</c:v>
                </c:pt>
                <c:pt idx="731">
                  <c:v>99.631326000000001</c:v>
                </c:pt>
                <c:pt idx="732">
                  <c:v>99.631407999999979</c:v>
                </c:pt>
                <c:pt idx="733">
                  <c:v>99.632587999999885</c:v>
                </c:pt>
                <c:pt idx="734">
                  <c:v>99.634096</c:v>
                </c:pt>
                <c:pt idx="735">
                  <c:v>99.635177999999854</c:v>
                </c:pt>
                <c:pt idx="736">
                  <c:v>99.635515999999981</c:v>
                </c:pt>
                <c:pt idx="737">
                  <c:v>99.635925</c:v>
                </c:pt>
                <c:pt idx="738">
                  <c:v>99.639137999999988</c:v>
                </c:pt>
                <c:pt idx="739">
                  <c:v>99.639255000000006</c:v>
                </c:pt>
                <c:pt idx="740">
                  <c:v>99.640728999999979</c:v>
                </c:pt>
                <c:pt idx="741">
                  <c:v>99.64133099999998</c:v>
                </c:pt>
                <c:pt idx="742">
                  <c:v>99.642461999999981</c:v>
                </c:pt>
                <c:pt idx="743">
                  <c:v>99.642761999999948</c:v>
                </c:pt>
                <c:pt idx="744">
                  <c:v>99.646833000000001</c:v>
                </c:pt>
                <c:pt idx="745">
                  <c:v>99.646906000000001</c:v>
                </c:pt>
                <c:pt idx="746">
                  <c:v>99.647967999999992</c:v>
                </c:pt>
                <c:pt idx="747">
                  <c:v>99.648605000000003</c:v>
                </c:pt>
                <c:pt idx="748">
                  <c:v>99.650151999999949</c:v>
                </c:pt>
                <c:pt idx="749">
                  <c:v>99.651062999999979</c:v>
                </c:pt>
                <c:pt idx="750">
                  <c:v>99.651960000000003</c:v>
                </c:pt>
                <c:pt idx="751">
                  <c:v>99.652179999999959</c:v>
                </c:pt>
                <c:pt idx="752">
                  <c:v>99.653029000000004</c:v>
                </c:pt>
                <c:pt idx="753">
                  <c:v>99.653496999999959</c:v>
                </c:pt>
                <c:pt idx="754">
                  <c:v>99.654184000000001</c:v>
                </c:pt>
                <c:pt idx="755">
                  <c:v>99.655207999999988</c:v>
                </c:pt>
                <c:pt idx="756">
                  <c:v>99.655737999999801</c:v>
                </c:pt>
                <c:pt idx="757">
                  <c:v>99.655888999999846</c:v>
                </c:pt>
                <c:pt idx="758">
                  <c:v>99.657428999999979</c:v>
                </c:pt>
                <c:pt idx="759">
                  <c:v>99.658423999999982</c:v>
                </c:pt>
                <c:pt idx="760">
                  <c:v>99.659184999999979</c:v>
                </c:pt>
                <c:pt idx="761">
                  <c:v>99.659283000000002</c:v>
                </c:pt>
                <c:pt idx="762">
                  <c:v>99.659554999999983</c:v>
                </c:pt>
                <c:pt idx="763">
                  <c:v>99.659899999999979</c:v>
                </c:pt>
                <c:pt idx="764">
                  <c:v>99.660308999999884</c:v>
                </c:pt>
                <c:pt idx="765">
                  <c:v>99.660764999999998</c:v>
                </c:pt>
                <c:pt idx="766">
                  <c:v>99.661463999999995</c:v>
                </c:pt>
                <c:pt idx="767">
                  <c:v>99.661501000000001</c:v>
                </c:pt>
                <c:pt idx="768">
                  <c:v>99.664463999999995</c:v>
                </c:pt>
                <c:pt idx="769">
                  <c:v>99.665395999999959</c:v>
                </c:pt>
                <c:pt idx="770">
                  <c:v>99.667620999999997</c:v>
                </c:pt>
                <c:pt idx="771">
                  <c:v>99.668464999999998</c:v>
                </c:pt>
                <c:pt idx="772">
                  <c:v>99.66895599999998</c:v>
                </c:pt>
                <c:pt idx="773">
                  <c:v>99.669137999999919</c:v>
                </c:pt>
                <c:pt idx="774">
                  <c:v>99.669823999999991</c:v>
                </c:pt>
                <c:pt idx="775">
                  <c:v>99.669899999999998</c:v>
                </c:pt>
                <c:pt idx="776">
                  <c:v>99.670723999999979</c:v>
                </c:pt>
                <c:pt idx="777">
                  <c:v>99.671309999999949</c:v>
                </c:pt>
                <c:pt idx="778">
                  <c:v>99.671879999999959</c:v>
                </c:pt>
                <c:pt idx="779">
                  <c:v>99.672369999999958</c:v>
                </c:pt>
                <c:pt idx="780">
                  <c:v>99.673249999999982</c:v>
                </c:pt>
                <c:pt idx="781">
                  <c:v>99.673431999999806</c:v>
                </c:pt>
                <c:pt idx="782">
                  <c:v>99.674376999999836</c:v>
                </c:pt>
                <c:pt idx="783">
                  <c:v>99.675229999999999</c:v>
                </c:pt>
                <c:pt idx="784">
                  <c:v>99.677514000000002</c:v>
                </c:pt>
                <c:pt idx="785">
                  <c:v>99.678273999999988</c:v>
                </c:pt>
                <c:pt idx="786">
                  <c:v>99.678464999999989</c:v>
                </c:pt>
                <c:pt idx="787">
                  <c:v>99.679010999999988</c:v>
                </c:pt>
                <c:pt idx="788">
                  <c:v>99.679425999999978</c:v>
                </c:pt>
                <c:pt idx="789">
                  <c:v>99.679513</c:v>
                </c:pt>
                <c:pt idx="790">
                  <c:v>99.680216000000001</c:v>
                </c:pt>
                <c:pt idx="791">
                  <c:v>99.680324999999982</c:v>
                </c:pt>
                <c:pt idx="792">
                  <c:v>99.681767999999948</c:v>
                </c:pt>
                <c:pt idx="793">
                  <c:v>99.685596999999959</c:v>
                </c:pt>
                <c:pt idx="794">
                  <c:v>99.68586999999998</c:v>
                </c:pt>
                <c:pt idx="795">
                  <c:v>99.686432999999823</c:v>
                </c:pt>
                <c:pt idx="796">
                  <c:v>99.68671299999987</c:v>
                </c:pt>
                <c:pt idx="797">
                  <c:v>99.686796999999885</c:v>
                </c:pt>
                <c:pt idx="798">
                  <c:v>99.687122000000002</c:v>
                </c:pt>
                <c:pt idx="799">
                  <c:v>99.687413000000006</c:v>
                </c:pt>
                <c:pt idx="800">
                  <c:v>99.687654999999992</c:v>
                </c:pt>
                <c:pt idx="801">
                  <c:v>99.687826000000001</c:v>
                </c:pt>
                <c:pt idx="802">
                  <c:v>99.688703999999959</c:v>
                </c:pt>
                <c:pt idx="803">
                  <c:v>99.688789999999884</c:v>
                </c:pt>
                <c:pt idx="804">
                  <c:v>99.690111999999999</c:v>
                </c:pt>
                <c:pt idx="805">
                  <c:v>99.690555000000003</c:v>
                </c:pt>
                <c:pt idx="806">
                  <c:v>99.693027000000001</c:v>
                </c:pt>
                <c:pt idx="807">
                  <c:v>99.693033</c:v>
                </c:pt>
                <c:pt idx="808">
                  <c:v>99.693218999999999</c:v>
                </c:pt>
                <c:pt idx="809">
                  <c:v>99.693410999999998</c:v>
                </c:pt>
                <c:pt idx="810">
                  <c:v>99.693782999999854</c:v>
                </c:pt>
                <c:pt idx="811">
                  <c:v>99.693986999999979</c:v>
                </c:pt>
                <c:pt idx="812">
                  <c:v>99.694862999999998</c:v>
                </c:pt>
                <c:pt idx="813">
                  <c:v>99.696070999999989</c:v>
                </c:pt>
                <c:pt idx="814">
                  <c:v>99.696092999999948</c:v>
                </c:pt>
                <c:pt idx="815">
                  <c:v>99.6964779999999</c:v>
                </c:pt>
                <c:pt idx="816">
                  <c:v>99.697515000000024</c:v>
                </c:pt>
                <c:pt idx="817">
                  <c:v>99.698666000000003</c:v>
                </c:pt>
                <c:pt idx="818">
                  <c:v>99.699317999999948</c:v>
                </c:pt>
                <c:pt idx="819">
                  <c:v>99.701069000000146</c:v>
                </c:pt>
                <c:pt idx="820">
                  <c:v>99.701366000000007</c:v>
                </c:pt>
                <c:pt idx="821">
                  <c:v>99.702150000000003</c:v>
                </c:pt>
                <c:pt idx="822">
                  <c:v>99.703303000000005</c:v>
                </c:pt>
                <c:pt idx="823">
                  <c:v>99.703850000000003</c:v>
                </c:pt>
                <c:pt idx="824">
                  <c:v>99.703989000000007</c:v>
                </c:pt>
                <c:pt idx="825">
                  <c:v>99.704442</c:v>
                </c:pt>
                <c:pt idx="826">
                  <c:v>99.704572999999982</c:v>
                </c:pt>
                <c:pt idx="827">
                  <c:v>99.705072999999899</c:v>
                </c:pt>
                <c:pt idx="828">
                  <c:v>99.705750000000009</c:v>
                </c:pt>
                <c:pt idx="829">
                  <c:v>99.705939999999998</c:v>
                </c:pt>
                <c:pt idx="830">
                  <c:v>99.705969999999994</c:v>
                </c:pt>
                <c:pt idx="831">
                  <c:v>99.706202000000005</c:v>
                </c:pt>
                <c:pt idx="832">
                  <c:v>99.707167999999996</c:v>
                </c:pt>
                <c:pt idx="833">
                  <c:v>99.708474999999979</c:v>
                </c:pt>
                <c:pt idx="834">
                  <c:v>99.709390999999982</c:v>
                </c:pt>
                <c:pt idx="835">
                  <c:v>99.710205000000116</c:v>
                </c:pt>
                <c:pt idx="836">
                  <c:v>99.713469000000131</c:v>
                </c:pt>
                <c:pt idx="837">
                  <c:v>99.714102999999994</c:v>
                </c:pt>
                <c:pt idx="838">
                  <c:v>99.715344999999999</c:v>
                </c:pt>
                <c:pt idx="839">
                  <c:v>99.715508999999983</c:v>
                </c:pt>
                <c:pt idx="840">
                  <c:v>99.716235000000026</c:v>
                </c:pt>
                <c:pt idx="841">
                  <c:v>99.71708300000013</c:v>
                </c:pt>
                <c:pt idx="842">
                  <c:v>99.717147999999995</c:v>
                </c:pt>
                <c:pt idx="843">
                  <c:v>99.718004000000022</c:v>
                </c:pt>
                <c:pt idx="844">
                  <c:v>99.718453999999994</c:v>
                </c:pt>
                <c:pt idx="845">
                  <c:v>99.71905300000013</c:v>
                </c:pt>
                <c:pt idx="846">
                  <c:v>99.720662000000004</c:v>
                </c:pt>
                <c:pt idx="847">
                  <c:v>99.721347999999978</c:v>
                </c:pt>
                <c:pt idx="848">
                  <c:v>99.721384</c:v>
                </c:pt>
                <c:pt idx="849">
                  <c:v>99.723242999999982</c:v>
                </c:pt>
                <c:pt idx="850">
                  <c:v>99.723821000000001</c:v>
                </c:pt>
                <c:pt idx="851">
                  <c:v>99.724296999999993</c:v>
                </c:pt>
                <c:pt idx="852">
                  <c:v>99.724506000000005</c:v>
                </c:pt>
                <c:pt idx="853">
                  <c:v>99.725255000000004</c:v>
                </c:pt>
                <c:pt idx="854">
                  <c:v>99.726305000000011</c:v>
                </c:pt>
                <c:pt idx="855">
                  <c:v>99.727730999999949</c:v>
                </c:pt>
                <c:pt idx="856">
                  <c:v>99.728669999999994</c:v>
                </c:pt>
                <c:pt idx="857">
                  <c:v>99.728704999999948</c:v>
                </c:pt>
                <c:pt idx="858">
                  <c:v>99.729515000000006</c:v>
                </c:pt>
                <c:pt idx="859">
                  <c:v>99.729537000000008</c:v>
                </c:pt>
                <c:pt idx="860">
                  <c:v>99.730302000000009</c:v>
                </c:pt>
                <c:pt idx="861">
                  <c:v>99.730446000000001</c:v>
                </c:pt>
                <c:pt idx="862">
                  <c:v>99.730465999999993</c:v>
                </c:pt>
                <c:pt idx="863">
                  <c:v>99.733025000000026</c:v>
                </c:pt>
                <c:pt idx="864">
                  <c:v>99.733455000000006</c:v>
                </c:pt>
                <c:pt idx="865">
                  <c:v>99.733845000000002</c:v>
                </c:pt>
                <c:pt idx="866">
                  <c:v>99.735012999999981</c:v>
                </c:pt>
                <c:pt idx="867">
                  <c:v>99.736890000000002</c:v>
                </c:pt>
                <c:pt idx="868">
                  <c:v>99.737083999999996</c:v>
                </c:pt>
                <c:pt idx="869">
                  <c:v>99.737514000000118</c:v>
                </c:pt>
                <c:pt idx="870">
                  <c:v>99.738332999999869</c:v>
                </c:pt>
                <c:pt idx="871">
                  <c:v>99.739564000000115</c:v>
                </c:pt>
                <c:pt idx="872">
                  <c:v>99.739834999999999</c:v>
                </c:pt>
                <c:pt idx="873">
                  <c:v>99.740927000000099</c:v>
                </c:pt>
                <c:pt idx="874">
                  <c:v>99.742478999999989</c:v>
                </c:pt>
                <c:pt idx="875">
                  <c:v>99.743680999999995</c:v>
                </c:pt>
                <c:pt idx="876">
                  <c:v>99.743824000000131</c:v>
                </c:pt>
                <c:pt idx="877">
                  <c:v>99.745055000000022</c:v>
                </c:pt>
                <c:pt idx="878">
                  <c:v>99.745311000000001</c:v>
                </c:pt>
                <c:pt idx="879">
                  <c:v>99.745634999999993</c:v>
                </c:pt>
                <c:pt idx="880">
                  <c:v>99.745775000000009</c:v>
                </c:pt>
                <c:pt idx="881">
                  <c:v>99.747560000000135</c:v>
                </c:pt>
                <c:pt idx="882">
                  <c:v>99.747691000000117</c:v>
                </c:pt>
                <c:pt idx="883">
                  <c:v>99.75008099999998</c:v>
                </c:pt>
                <c:pt idx="884">
                  <c:v>99.750118000000001</c:v>
                </c:pt>
                <c:pt idx="885">
                  <c:v>99.750257000000005</c:v>
                </c:pt>
                <c:pt idx="886">
                  <c:v>99.750584000000003</c:v>
                </c:pt>
                <c:pt idx="887">
                  <c:v>99.752043999999998</c:v>
                </c:pt>
                <c:pt idx="888">
                  <c:v>99.754089000000022</c:v>
                </c:pt>
                <c:pt idx="889">
                  <c:v>99.754194999999996</c:v>
                </c:pt>
                <c:pt idx="890">
                  <c:v>99.754265000000132</c:v>
                </c:pt>
                <c:pt idx="891">
                  <c:v>99.756188999999978</c:v>
                </c:pt>
                <c:pt idx="892">
                  <c:v>99.756520999999992</c:v>
                </c:pt>
                <c:pt idx="893">
                  <c:v>99.756934000000001</c:v>
                </c:pt>
                <c:pt idx="894">
                  <c:v>99.757410000000007</c:v>
                </c:pt>
                <c:pt idx="895">
                  <c:v>99.758879999999948</c:v>
                </c:pt>
                <c:pt idx="896">
                  <c:v>99.760168000000007</c:v>
                </c:pt>
                <c:pt idx="897">
                  <c:v>99.760198000000003</c:v>
                </c:pt>
                <c:pt idx="898">
                  <c:v>99.760753000000022</c:v>
                </c:pt>
                <c:pt idx="899">
                  <c:v>99.761391000000003</c:v>
                </c:pt>
                <c:pt idx="900">
                  <c:v>99.761460000000099</c:v>
                </c:pt>
                <c:pt idx="901">
                  <c:v>99.761816000000024</c:v>
                </c:pt>
                <c:pt idx="902">
                  <c:v>99.762096</c:v>
                </c:pt>
                <c:pt idx="903">
                  <c:v>99.76236200000001</c:v>
                </c:pt>
                <c:pt idx="904">
                  <c:v>99.762470999999948</c:v>
                </c:pt>
                <c:pt idx="905">
                  <c:v>99.762844000000001</c:v>
                </c:pt>
                <c:pt idx="906">
                  <c:v>99.763317999999998</c:v>
                </c:pt>
                <c:pt idx="907">
                  <c:v>99.764580999999993</c:v>
                </c:pt>
                <c:pt idx="908">
                  <c:v>99.765276999999998</c:v>
                </c:pt>
                <c:pt idx="909">
                  <c:v>99.765415000000004</c:v>
                </c:pt>
                <c:pt idx="910">
                  <c:v>99.767752999999999</c:v>
                </c:pt>
                <c:pt idx="911">
                  <c:v>99.7679270000001</c:v>
                </c:pt>
                <c:pt idx="912">
                  <c:v>99.768470999999948</c:v>
                </c:pt>
                <c:pt idx="913">
                  <c:v>99.770380999999958</c:v>
                </c:pt>
                <c:pt idx="914">
                  <c:v>99.771571000000009</c:v>
                </c:pt>
                <c:pt idx="915">
                  <c:v>99.772353999999979</c:v>
                </c:pt>
                <c:pt idx="916">
                  <c:v>99.772817999999958</c:v>
                </c:pt>
                <c:pt idx="917">
                  <c:v>99.7737979999999</c:v>
                </c:pt>
                <c:pt idx="918">
                  <c:v>99.773798999999855</c:v>
                </c:pt>
                <c:pt idx="919">
                  <c:v>99.774766999999983</c:v>
                </c:pt>
                <c:pt idx="920">
                  <c:v>99.775362999999899</c:v>
                </c:pt>
                <c:pt idx="921">
                  <c:v>99.775990999999948</c:v>
                </c:pt>
                <c:pt idx="922">
                  <c:v>99.776412000000008</c:v>
                </c:pt>
                <c:pt idx="923">
                  <c:v>99.776475999999988</c:v>
                </c:pt>
                <c:pt idx="924">
                  <c:v>99.776730999999884</c:v>
                </c:pt>
                <c:pt idx="925">
                  <c:v>99.777218000000005</c:v>
                </c:pt>
                <c:pt idx="926">
                  <c:v>99.777585000000002</c:v>
                </c:pt>
                <c:pt idx="927">
                  <c:v>99.777862999999982</c:v>
                </c:pt>
                <c:pt idx="928">
                  <c:v>99.778509999999983</c:v>
                </c:pt>
                <c:pt idx="929">
                  <c:v>99.77949000000001</c:v>
                </c:pt>
                <c:pt idx="930">
                  <c:v>99.780614999999997</c:v>
                </c:pt>
                <c:pt idx="931">
                  <c:v>99.780693999999997</c:v>
                </c:pt>
                <c:pt idx="932">
                  <c:v>99.780732999999884</c:v>
                </c:pt>
                <c:pt idx="933">
                  <c:v>99.781542000000002</c:v>
                </c:pt>
                <c:pt idx="934">
                  <c:v>99.781667999999996</c:v>
                </c:pt>
                <c:pt idx="935">
                  <c:v>99.782523999999995</c:v>
                </c:pt>
                <c:pt idx="936">
                  <c:v>99.784080000000003</c:v>
                </c:pt>
                <c:pt idx="937">
                  <c:v>99.784404000000023</c:v>
                </c:pt>
                <c:pt idx="938">
                  <c:v>99.784712999999982</c:v>
                </c:pt>
                <c:pt idx="939">
                  <c:v>99.784779999999998</c:v>
                </c:pt>
                <c:pt idx="940">
                  <c:v>99.784870999999981</c:v>
                </c:pt>
                <c:pt idx="941">
                  <c:v>99.785897999999989</c:v>
                </c:pt>
                <c:pt idx="942">
                  <c:v>99.78609299999998</c:v>
                </c:pt>
                <c:pt idx="943">
                  <c:v>99.786405999999999</c:v>
                </c:pt>
                <c:pt idx="944">
                  <c:v>99.786631999999983</c:v>
                </c:pt>
                <c:pt idx="945">
                  <c:v>99.787109000000115</c:v>
                </c:pt>
                <c:pt idx="946">
                  <c:v>99.788206000000002</c:v>
                </c:pt>
                <c:pt idx="947">
                  <c:v>99.788293999999993</c:v>
                </c:pt>
                <c:pt idx="948">
                  <c:v>99.788747999999885</c:v>
                </c:pt>
                <c:pt idx="949">
                  <c:v>99.788881999999958</c:v>
                </c:pt>
                <c:pt idx="950">
                  <c:v>99.789400000000001</c:v>
                </c:pt>
                <c:pt idx="951">
                  <c:v>99.789523000000131</c:v>
                </c:pt>
                <c:pt idx="952">
                  <c:v>99.789816000000002</c:v>
                </c:pt>
                <c:pt idx="953">
                  <c:v>99.791157000000027</c:v>
                </c:pt>
                <c:pt idx="954">
                  <c:v>99.791397000000003</c:v>
                </c:pt>
                <c:pt idx="955">
                  <c:v>99.791455999999997</c:v>
                </c:pt>
                <c:pt idx="956">
                  <c:v>99.791730999999999</c:v>
                </c:pt>
                <c:pt idx="957">
                  <c:v>99.791753999999997</c:v>
                </c:pt>
                <c:pt idx="958">
                  <c:v>99.79338199999998</c:v>
                </c:pt>
                <c:pt idx="959">
                  <c:v>99.793421999999993</c:v>
                </c:pt>
                <c:pt idx="960">
                  <c:v>99.794002000000006</c:v>
                </c:pt>
                <c:pt idx="961">
                  <c:v>99.795060000000007</c:v>
                </c:pt>
                <c:pt idx="962">
                  <c:v>99.795456999999999</c:v>
                </c:pt>
                <c:pt idx="963">
                  <c:v>99.796468000000004</c:v>
                </c:pt>
                <c:pt idx="964">
                  <c:v>99.796499000000026</c:v>
                </c:pt>
                <c:pt idx="965">
                  <c:v>99.796728999999999</c:v>
                </c:pt>
                <c:pt idx="966">
                  <c:v>99.796862000000004</c:v>
                </c:pt>
                <c:pt idx="967">
                  <c:v>99.796892999999983</c:v>
                </c:pt>
                <c:pt idx="968">
                  <c:v>99.799628000000027</c:v>
                </c:pt>
                <c:pt idx="969">
                  <c:v>99.799981000000002</c:v>
                </c:pt>
                <c:pt idx="970">
                  <c:v>99.800169000000025</c:v>
                </c:pt>
                <c:pt idx="971">
                  <c:v>99.800834999999978</c:v>
                </c:pt>
                <c:pt idx="972">
                  <c:v>99.801321999999999</c:v>
                </c:pt>
                <c:pt idx="973">
                  <c:v>99.802733999999958</c:v>
                </c:pt>
                <c:pt idx="974">
                  <c:v>99.802982999999884</c:v>
                </c:pt>
                <c:pt idx="975">
                  <c:v>99.803184000000002</c:v>
                </c:pt>
                <c:pt idx="976">
                  <c:v>99.804272000000012</c:v>
                </c:pt>
                <c:pt idx="977">
                  <c:v>99.804487999999978</c:v>
                </c:pt>
                <c:pt idx="978">
                  <c:v>99.80689000000001</c:v>
                </c:pt>
                <c:pt idx="979">
                  <c:v>99.80689000000001</c:v>
                </c:pt>
                <c:pt idx="980">
                  <c:v>99.806906999999981</c:v>
                </c:pt>
                <c:pt idx="981">
                  <c:v>99.807020000000023</c:v>
                </c:pt>
                <c:pt idx="982">
                  <c:v>99.807040999999998</c:v>
                </c:pt>
                <c:pt idx="983">
                  <c:v>99.807146000000003</c:v>
                </c:pt>
                <c:pt idx="984">
                  <c:v>99.807146000000003</c:v>
                </c:pt>
                <c:pt idx="985">
                  <c:v>99.807235000000006</c:v>
                </c:pt>
                <c:pt idx="986">
                  <c:v>99.808026999999981</c:v>
                </c:pt>
                <c:pt idx="987">
                  <c:v>99.808323000000001</c:v>
                </c:pt>
                <c:pt idx="988">
                  <c:v>99.808754999999948</c:v>
                </c:pt>
                <c:pt idx="989">
                  <c:v>99.809084999999982</c:v>
                </c:pt>
                <c:pt idx="990">
                  <c:v>99.809356000000008</c:v>
                </c:pt>
                <c:pt idx="991">
                  <c:v>99.809443000000002</c:v>
                </c:pt>
                <c:pt idx="992">
                  <c:v>99.809443999999999</c:v>
                </c:pt>
                <c:pt idx="993">
                  <c:v>99.809674999999999</c:v>
                </c:pt>
                <c:pt idx="994">
                  <c:v>99.809880999999919</c:v>
                </c:pt>
                <c:pt idx="995">
                  <c:v>99.810001</c:v>
                </c:pt>
                <c:pt idx="996">
                  <c:v>99.810237999999998</c:v>
                </c:pt>
                <c:pt idx="997">
                  <c:v>99.810920000000024</c:v>
                </c:pt>
                <c:pt idx="998">
                  <c:v>99.811371000000008</c:v>
                </c:pt>
                <c:pt idx="999">
                  <c:v>99.813339999999982</c:v>
                </c:pt>
                <c:pt idx="1000">
                  <c:v>99.813700000000011</c:v>
                </c:pt>
                <c:pt idx="1001">
                  <c:v>99.814108000000004</c:v>
                </c:pt>
                <c:pt idx="1002">
                  <c:v>99.814953000000088</c:v>
                </c:pt>
                <c:pt idx="1003">
                  <c:v>99.815303999999998</c:v>
                </c:pt>
                <c:pt idx="1004">
                  <c:v>99.815431999999959</c:v>
                </c:pt>
                <c:pt idx="1005">
                  <c:v>99.815710999999979</c:v>
                </c:pt>
                <c:pt idx="1006">
                  <c:v>99.8157759999999</c:v>
                </c:pt>
                <c:pt idx="1007">
                  <c:v>99.815878999999825</c:v>
                </c:pt>
                <c:pt idx="1008">
                  <c:v>99.816192999999998</c:v>
                </c:pt>
                <c:pt idx="1009">
                  <c:v>99.816205999999994</c:v>
                </c:pt>
                <c:pt idx="1010">
                  <c:v>99.816884000000002</c:v>
                </c:pt>
                <c:pt idx="1011">
                  <c:v>99.8188379999999</c:v>
                </c:pt>
                <c:pt idx="1012">
                  <c:v>99.818963000000025</c:v>
                </c:pt>
                <c:pt idx="1013">
                  <c:v>99.819009999999992</c:v>
                </c:pt>
                <c:pt idx="1014">
                  <c:v>99.820118000000008</c:v>
                </c:pt>
                <c:pt idx="1015">
                  <c:v>99.820262</c:v>
                </c:pt>
                <c:pt idx="1016">
                  <c:v>99.820262</c:v>
                </c:pt>
                <c:pt idx="1017">
                  <c:v>99.820540000000008</c:v>
                </c:pt>
                <c:pt idx="1018">
                  <c:v>99.820637999999988</c:v>
                </c:pt>
                <c:pt idx="1019">
                  <c:v>99.821029000000024</c:v>
                </c:pt>
                <c:pt idx="1020">
                  <c:v>99.821414000000004</c:v>
                </c:pt>
                <c:pt idx="1021">
                  <c:v>99.821915000000004</c:v>
                </c:pt>
                <c:pt idx="1022">
                  <c:v>99.823096999999919</c:v>
                </c:pt>
                <c:pt idx="1023">
                  <c:v>99.823275999999979</c:v>
                </c:pt>
                <c:pt idx="1024">
                  <c:v>99.82376499999998</c:v>
                </c:pt>
                <c:pt idx="1025">
                  <c:v>99.82385499999998</c:v>
                </c:pt>
                <c:pt idx="1026">
                  <c:v>99.8240389999999</c:v>
                </c:pt>
                <c:pt idx="1027">
                  <c:v>99.824288999999979</c:v>
                </c:pt>
                <c:pt idx="1028">
                  <c:v>99.824533000000002</c:v>
                </c:pt>
                <c:pt idx="1029">
                  <c:v>99.824641</c:v>
                </c:pt>
                <c:pt idx="1030">
                  <c:v>99.825532999999808</c:v>
                </c:pt>
                <c:pt idx="1031">
                  <c:v>99.825936999999854</c:v>
                </c:pt>
                <c:pt idx="1032">
                  <c:v>99.826337999999836</c:v>
                </c:pt>
                <c:pt idx="1033">
                  <c:v>99.826434999999989</c:v>
                </c:pt>
                <c:pt idx="1034">
                  <c:v>99.826591999999948</c:v>
                </c:pt>
                <c:pt idx="1035">
                  <c:v>99.827043000000003</c:v>
                </c:pt>
                <c:pt idx="1036">
                  <c:v>99.827207000000001</c:v>
                </c:pt>
                <c:pt idx="1037">
                  <c:v>99.827984000000001</c:v>
                </c:pt>
                <c:pt idx="1038">
                  <c:v>99.828267000000011</c:v>
                </c:pt>
                <c:pt idx="1039">
                  <c:v>99.828457999999884</c:v>
                </c:pt>
                <c:pt idx="1040">
                  <c:v>99.828545999999989</c:v>
                </c:pt>
                <c:pt idx="1041">
                  <c:v>99.829045999999948</c:v>
                </c:pt>
                <c:pt idx="1042">
                  <c:v>99.829093</c:v>
                </c:pt>
                <c:pt idx="1043">
                  <c:v>99.829729</c:v>
                </c:pt>
                <c:pt idx="1044">
                  <c:v>99.830303999999998</c:v>
                </c:pt>
                <c:pt idx="1045">
                  <c:v>99.831371999999988</c:v>
                </c:pt>
                <c:pt idx="1046">
                  <c:v>99.831828999999999</c:v>
                </c:pt>
                <c:pt idx="1047">
                  <c:v>99.832045999999949</c:v>
                </c:pt>
                <c:pt idx="1048">
                  <c:v>99.832286000000011</c:v>
                </c:pt>
                <c:pt idx="1049">
                  <c:v>99.832454999999982</c:v>
                </c:pt>
                <c:pt idx="1050">
                  <c:v>99.832733999999988</c:v>
                </c:pt>
                <c:pt idx="1051">
                  <c:v>99.833146999999983</c:v>
                </c:pt>
                <c:pt idx="1052">
                  <c:v>99.833754999999982</c:v>
                </c:pt>
                <c:pt idx="1053">
                  <c:v>99.834648999999999</c:v>
                </c:pt>
                <c:pt idx="1054">
                  <c:v>99.834834000000001</c:v>
                </c:pt>
                <c:pt idx="1055">
                  <c:v>99.835023000000007</c:v>
                </c:pt>
                <c:pt idx="1056">
                  <c:v>99.835059000000001</c:v>
                </c:pt>
                <c:pt idx="1057">
                  <c:v>99.835069000000004</c:v>
                </c:pt>
                <c:pt idx="1058">
                  <c:v>99.835741999999868</c:v>
                </c:pt>
                <c:pt idx="1059">
                  <c:v>99.835802999999885</c:v>
                </c:pt>
                <c:pt idx="1060">
                  <c:v>99.835831999999854</c:v>
                </c:pt>
                <c:pt idx="1061">
                  <c:v>99.836075000000008</c:v>
                </c:pt>
                <c:pt idx="1062">
                  <c:v>99.836643999999993</c:v>
                </c:pt>
                <c:pt idx="1063">
                  <c:v>99.836734999999948</c:v>
                </c:pt>
                <c:pt idx="1064">
                  <c:v>99.837076999999979</c:v>
                </c:pt>
                <c:pt idx="1065">
                  <c:v>99.838183999999998</c:v>
                </c:pt>
                <c:pt idx="1066">
                  <c:v>99.838287999999949</c:v>
                </c:pt>
                <c:pt idx="1067">
                  <c:v>99.838757999999899</c:v>
                </c:pt>
                <c:pt idx="1068">
                  <c:v>99.839688999999979</c:v>
                </c:pt>
                <c:pt idx="1069">
                  <c:v>99.84104099999999</c:v>
                </c:pt>
                <c:pt idx="1070">
                  <c:v>99.841098000000002</c:v>
                </c:pt>
                <c:pt idx="1071">
                  <c:v>99.841909000000115</c:v>
                </c:pt>
                <c:pt idx="1072">
                  <c:v>99.841959000000116</c:v>
                </c:pt>
                <c:pt idx="1073">
                  <c:v>99.843329999999995</c:v>
                </c:pt>
                <c:pt idx="1074">
                  <c:v>99.845472999999885</c:v>
                </c:pt>
                <c:pt idx="1075">
                  <c:v>99.846016000000006</c:v>
                </c:pt>
                <c:pt idx="1076">
                  <c:v>99.847054999999997</c:v>
                </c:pt>
                <c:pt idx="1077">
                  <c:v>99.847606000000027</c:v>
                </c:pt>
                <c:pt idx="1078">
                  <c:v>99.847651999999997</c:v>
                </c:pt>
                <c:pt idx="1079">
                  <c:v>99.847796000000002</c:v>
                </c:pt>
                <c:pt idx="1080">
                  <c:v>99.848018999999979</c:v>
                </c:pt>
                <c:pt idx="1081">
                  <c:v>99.848229000000131</c:v>
                </c:pt>
                <c:pt idx="1082">
                  <c:v>99.848396999999949</c:v>
                </c:pt>
                <c:pt idx="1083">
                  <c:v>99.849403000000024</c:v>
                </c:pt>
                <c:pt idx="1084">
                  <c:v>99.849693000000116</c:v>
                </c:pt>
                <c:pt idx="1085">
                  <c:v>99.849992</c:v>
                </c:pt>
                <c:pt idx="1086">
                  <c:v>99.850380999999899</c:v>
                </c:pt>
                <c:pt idx="1087">
                  <c:v>99.851196999999999</c:v>
                </c:pt>
                <c:pt idx="1088">
                  <c:v>99.851341999999988</c:v>
                </c:pt>
                <c:pt idx="1089">
                  <c:v>99.852167999999978</c:v>
                </c:pt>
                <c:pt idx="1090">
                  <c:v>99.852287999999959</c:v>
                </c:pt>
                <c:pt idx="1091">
                  <c:v>99.852315999999988</c:v>
                </c:pt>
                <c:pt idx="1092">
                  <c:v>99.853344999999948</c:v>
                </c:pt>
                <c:pt idx="1093">
                  <c:v>99.853822999999949</c:v>
                </c:pt>
                <c:pt idx="1094">
                  <c:v>99.853910999999982</c:v>
                </c:pt>
                <c:pt idx="1095">
                  <c:v>99.854636999999983</c:v>
                </c:pt>
                <c:pt idx="1096">
                  <c:v>99.854703999999998</c:v>
                </c:pt>
                <c:pt idx="1097">
                  <c:v>99.855143999999981</c:v>
                </c:pt>
                <c:pt idx="1098">
                  <c:v>99.855585999999988</c:v>
                </c:pt>
                <c:pt idx="1099">
                  <c:v>99.856966999999983</c:v>
                </c:pt>
                <c:pt idx="1100">
                  <c:v>99.858947999999884</c:v>
                </c:pt>
                <c:pt idx="1101">
                  <c:v>99.859256999999999</c:v>
                </c:pt>
                <c:pt idx="1102">
                  <c:v>99.85960799999998</c:v>
                </c:pt>
                <c:pt idx="1103">
                  <c:v>99.859715999999949</c:v>
                </c:pt>
                <c:pt idx="1104">
                  <c:v>99.860382999999899</c:v>
                </c:pt>
                <c:pt idx="1105">
                  <c:v>99.860551999999998</c:v>
                </c:pt>
                <c:pt idx="1106">
                  <c:v>99.860756999999978</c:v>
                </c:pt>
                <c:pt idx="1107">
                  <c:v>99.862220999999991</c:v>
                </c:pt>
                <c:pt idx="1108">
                  <c:v>99.862245000000001</c:v>
                </c:pt>
                <c:pt idx="1109">
                  <c:v>99.862334999999959</c:v>
                </c:pt>
                <c:pt idx="1110">
                  <c:v>99.862448999999884</c:v>
                </c:pt>
                <c:pt idx="1111">
                  <c:v>99.862510999999998</c:v>
                </c:pt>
                <c:pt idx="1112">
                  <c:v>99.862986999999919</c:v>
                </c:pt>
                <c:pt idx="1113">
                  <c:v>99.863034999999982</c:v>
                </c:pt>
                <c:pt idx="1114">
                  <c:v>99.863076999999919</c:v>
                </c:pt>
                <c:pt idx="1115">
                  <c:v>99.863179000000002</c:v>
                </c:pt>
                <c:pt idx="1116">
                  <c:v>99.863293999999996</c:v>
                </c:pt>
                <c:pt idx="1117">
                  <c:v>99.863883999999999</c:v>
                </c:pt>
                <c:pt idx="1118">
                  <c:v>99.864908</c:v>
                </c:pt>
                <c:pt idx="1119">
                  <c:v>99.865931999999958</c:v>
                </c:pt>
                <c:pt idx="1120">
                  <c:v>99.866309999999999</c:v>
                </c:pt>
                <c:pt idx="1121">
                  <c:v>99.867296999999994</c:v>
                </c:pt>
                <c:pt idx="1122">
                  <c:v>99.868140000000011</c:v>
                </c:pt>
                <c:pt idx="1123">
                  <c:v>99.868907999999948</c:v>
                </c:pt>
                <c:pt idx="1124">
                  <c:v>99.869050000000001</c:v>
                </c:pt>
                <c:pt idx="1125">
                  <c:v>99.869336999999959</c:v>
                </c:pt>
                <c:pt idx="1126">
                  <c:v>99.869620000000026</c:v>
                </c:pt>
                <c:pt idx="1127">
                  <c:v>99.869893000000005</c:v>
                </c:pt>
                <c:pt idx="1128">
                  <c:v>99.870360999999988</c:v>
                </c:pt>
                <c:pt idx="1129">
                  <c:v>99.871406999999948</c:v>
                </c:pt>
                <c:pt idx="1130">
                  <c:v>99.871794999999949</c:v>
                </c:pt>
                <c:pt idx="1131">
                  <c:v>99.871825999999999</c:v>
                </c:pt>
                <c:pt idx="1132">
                  <c:v>99.871983</c:v>
                </c:pt>
                <c:pt idx="1133">
                  <c:v>99.872019999999978</c:v>
                </c:pt>
                <c:pt idx="1134">
                  <c:v>99.872394999999869</c:v>
                </c:pt>
                <c:pt idx="1135">
                  <c:v>99.872532999999805</c:v>
                </c:pt>
                <c:pt idx="1136">
                  <c:v>99.872798999999844</c:v>
                </c:pt>
                <c:pt idx="1137">
                  <c:v>99.873593999999983</c:v>
                </c:pt>
                <c:pt idx="1138">
                  <c:v>99.874200999999999</c:v>
                </c:pt>
                <c:pt idx="1139">
                  <c:v>99.874750999999989</c:v>
                </c:pt>
                <c:pt idx="1140">
                  <c:v>99.874866999999981</c:v>
                </c:pt>
                <c:pt idx="1141">
                  <c:v>99.876226000000003</c:v>
                </c:pt>
                <c:pt idx="1142">
                  <c:v>99.876610999999983</c:v>
                </c:pt>
                <c:pt idx="1143">
                  <c:v>99.876703999999989</c:v>
                </c:pt>
                <c:pt idx="1144">
                  <c:v>99.877004999999983</c:v>
                </c:pt>
                <c:pt idx="1145">
                  <c:v>99.877260000000007</c:v>
                </c:pt>
                <c:pt idx="1146">
                  <c:v>99.877984999999981</c:v>
                </c:pt>
                <c:pt idx="1147">
                  <c:v>99.878051999999855</c:v>
                </c:pt>
                <c:pt idx="1148">
                  <c:v>99.878080999999824</c:v>
                </c:pt>
                <c:pt idx="1149">
                  <c:v>99.878226999999981</c:v>
                </c:pt>
                <c:pt idx="1150">
                  <c:v>99.878498999999834</c:v>
                </c:pt>
                <c:pt idx="1151">
                  <c:v>99.87862699999998</c:v>
                </c:pt>
                <c:pt idx="1152">
                  <c:v>99.878792999999845</c:v>
                </c:pt>
                <c:pt idx="1153">
                  <c:v>99.878943999999919</c:v>
                </c:pt>
                <c:pt idx="1154">
                  <c:v>99.879109</c:v>
                </c:pt>
                <c:pt idx="1155">
                  <c:v>99.880240000000001</c:v>
                </c:pt>
                <c:pt idx="1156">
                  <c:v>99.880729999999986</c:v>
                </c:pt>
                <c:pt idx="1157">
                  <c:v>99.881366999999983</c:v>
                </c:pt>
                <c:pt idx="1158">
                  <c:v>99.881374999999949</c:v>
                </c:pt>
                <c:pt idx="1159">
                  <c:v>99.882201999999978</c:v>
                </c:pt>
                <c:pt idx="1160">
                  <c:v>99.883041999999989</c:v>
                </c:pt>
                <c:pt idx="1161">
                  <c:v>99.883085999999949</c:v>
                </c:pt>
                <c:pt idx="1162">
                  <c:v>99.883432999999854</c:v>
                </c:pt>
                <c:pt idx="1163">
                  <c:v>99.883493000000001</c:v>
                </c:pt>
                <c:pt idx="1164">
                  <c:v>99.883681999999979</c:v>
                </c:pt>
                <c:pt idx="1165">
                  <c:v>99.883935999999949</c:v>
                </c:pt>
                <c:pt idx="1166">
                  <c:v>99.885151000000008</c:v>
                </c:pt>
                <c:pt idx="1167">
                  <c:v>99.885230999999948</c:v>
                </c:pt>
                <c:pt idx="1168">
                  <c:v>99.885335999999825</c:v>
                </c:pt>
                <c:pt idx="1169">
                  <c:v>99.886874999999989</c:v>
                </c:pt>
                <c:pt idx="1170">
                  <c:v>99.886904000000001</c:v>
                </c:pt>
                <c:pt idx="1171">
                  <c:v>99.888511000000008</c:v>
                </c:pt>
                <c:pt idx="1172">
                  <c:v>99.889055999999982</c:v>
                </c:pt>
                <c:pt idx="1173">
                  <c:v>99.889452999999989</c:v>
                </c:pt>
                <c:pt idx="1174">
                  <c:v>99.889456999999979</c:v>
                </c:pt>
                <c:pt idx="1175">
                  <c:v>99.890135999999998</c:v>
                </c:pt>
                <c:pt idx="1176">
                  <c:v>99.890180999999998</c:v>
                </c:pt>
                <c:pt idx="1177">
                  <c:v>99.891240999999994</c:v>
                </c:pt>
                <c:pt idx="1178">
                  <c:v>99.891680000000022</c:v>
                </c:pt>
                <c:pt idx="1179">
                  <c:v>99.891779</c:v>
                </c:pt>
                <c:pt idx="1180">
                  <c:v>99.892152999999979</c:v>
                </c:pt>
                <c:pt idx="1181">
                  <c:v>99.893100000000004</c:v>
                </c:pt>
                <c:pt idx="1182">
                  <c:v>99.894992999999999</c:v>
                </c:pt>
                <c:pt idx="1183">
                  <c:v>99.895231999999979</c:v>
                </c:pt>
                <c:pt idx="1184">
                  <c:v>99.895679000000001</c:v>
                </c:pt>
                <c:pt idx="1185">
                  <c:v>99.89574300000001</c:v>
                </c:pt>
                <c:pt idx="1186">
                  <c:v>99.896270999999999</c:v>
                </c:pt>
                <c:pt idx="1187">
                  <c:v>99.896309000000002</c:v>
                </c:pt>
                <c:pt idx="1188">
                  <c:v>99.896357999999978</c:v>
                </c:pt>
                <c:pt idx="1189">
                  <c:v>99.896457999999981</c:v>
                </c:pt>
                <c:pt idx="1190">
                  <c:v>99.897402999999983</c:v>
                </c:pt>
                <c:pt idx="1191">
                  <c:v>99.897528000000023</c:v>
                </c:pt>
                <c:pt idx="1192">
                  <c:v>99.898054000000002</c:v>
                </c:pt>
                <c:pt idx="1193">
                  <c:v>99.898217000000002</c:v>
                </c:pt>
                <c:pt idx="1194">
                  <c:v>99.899035999999981</c:v>
                </c:pt>
                <c:pt idx="1195">
                  <c:v>99.899123000000117</c:v>
                </c:pt>
                <c:pt idx="1196">
                  <c:v>99.89951099999999</c:v>
                </c:pt>
                <c:pt idx="1197">
                  <c:v>99.899984000000003</c:v>
                </c:pt>
                <c:pt idx="1198">
                  <c:v>99.901105799999996</c:v>
                </c:pt>
                <c:pt idx="1199">
                  <c:v>99.901113500000179</c:v>
                </c:pt>
                <c:pt idx="1200">
                  <c:v>99.9012089000001</c:v>
                </c:pt>
                <c:pt idx="1201">
                  <c:v>99.901253500000166</c:v>
                </c:pt>
                <c:pt idx="1202">
                  <c:v>99.901842200000004</c:v>
                </c:pt>
                <c:pt idx="1203">
                  <c:v>99.902317500000009</c:v>
                </c:pt>
                <c:pt idx="1204">
                  <c:v>99.9023538</c:v>
                </c:pt>
                <c:pt idx="1205">
                  <c:v>99.902392599999899</c:v>
                </c:pt>
                <c:pt idx="1206">
                  <c:v>99.902456200000003</c:v>
                </c:pt>
                <c:pt idx="1207">
                  <c:v>99.902595599999998</c:v>
                </c:pt>
                <c:pt idx="1208">
                  <c:v>99.903030099999981</c:v>
                </c:pt>
                <c:pt idx="1209">
                  <c:v>99.903059100000007</c:v>
                </c:pt>
                <c:pt idx="1210">
                  <c:v>99.903207999999992</c:v>
                </c:pt>
                <c:pt idx="1211">
                  <c:v>99.903428199999979</c:v>
                </c:pt>
                <c:pt idx="1212">
                  <c:v>99.904847900000007</c:v>
                </c:pt>
                <c:pt idx="1213">
                  <c:v>99.904941600000114</c:v>
                </c:pt>
                <c:pt idx="1214">
                  <c:v>99.905421500000003</c:v>
                </c:pt>
                <c:pt idx="1215">
                  <c:v>99.905922199999978</c:v>
                </c:pt>
                <c:pt idx="1216">
                  <c:v>99.905992300000008</c:v>
                </c:pt>
                <c:pt idx="1217">
                  <c:v>99.9063412</c:v>
                </c:pt>
                <c:pt idx="1218">
                  <c:v>99.906417000000005</c:v>
                </c:pt>
                <c:pt idx="1219">
                  <c:v>99.906465600000146</c:v>
                </c:pt>
                <c:pt idx="1220">
                  <c:v>99.906694900000147</c:v>
                </c:pt>
                <c:pt idx="1221">
                  <c:v>99.908794299999983</c:v>
                </c:pt>
                <c:pt idx="1222">
                  <c:v>99.909062899999981</c:v>
                </c:pt>
                <c:pt idx="1223">
                  <c:v>99.909346900000003</c:v>
                </c:pt>
                <c:pt idx="1224">
                  <c:v>99.910132099999998</c:v>
                </c:pt>
                <c:pt idx="1225">
                  <c:v>99.9105050000001</c:v>
                </c:pt>
                <c:pt idx="1226">
                  <c:v>99.91056050000013</c:v>
                </c:pt>
                <c:pt idx="1227">
                  <c:v>99.911051100000023</c:v>
                </c:pt>
                <c:pt idx="1228">
                  <c:v>99.911214500000199</c:v>
                </c:pt>
                <c:pt idx="1229">
                  <c:v>99.911322700000099</c:v>
                </c:pt>
                <c:pt idx="1230">
                  <c:v>99.91247509999998</c:v>
                </c:pt>
                <c:pt idx="1231">
                  <c:v>99.912805300000002</c:v>
                </c:pt>
                <c:pt idx="1232">
                  <c:v>99.913539500000027</c:v>
                </c:pt>
                <c:pt idx="1233">
                  <c:v>99.91367249999999</c:v>
                </c:pt>
                <c:pt idx="1234">
                  <c:v>99.913813100000027</c:v>
                </c:pt>
                <c:pt idx="1235">
                  <c:v>99.91431560000018</c:v>
                </c:pt>
                <c:pt idx="1236">
                  <c:v>99.9143373</c:v>
                </c:pt>
                <c:pt idx="1237">
                  <c:v>99.914478000000003</c:v>
                </c:pt>
                <c:pt idx="1238">
                  <c:v>99.914594800000117</c:v>
                </c:pt>
                <c:pt idx="1239">
                  <c:v>99.9148730000001</c:v>
                </c:pt>
                <c:pt idx="1240">
                  <c:v>99.915583600000147</c:v>
                </c:pt>
                <c:pt idx="1241">
                  <c:v>99.915971900000002</c:v>
                </c:pt>
                <c:pt idx="1242">
                  <c:v>99.916210899999996</c:v>
                </c:pt>
                <c:pt idx="1243">
                  <c:v>99.916526900000179</c:v>
                </c:pt>
                <c:pt idx="1244">
                  <c:v>99.917440400000146</c:v>
                </c:pt>
                <c:pt idx="1245">
                  <c:v>99.918079699999993</c:v>
                </c:pt>
                <c:pt idx="1246">
                  <c:v>99.918828300000001</c:v>
                </c:pt>
                <c:pt idx="1247">
                  <c:v>99.918908299999998</c:v>
                </c:pt>
                <c:pt idx="1248">
                  <c:v>99.919831299999998</c:v>
                </c:pt>
                <c:pt idx="1249">
                  <c:v>99.919865399999992</c:v>
                </c:pt>
                <c:pt idx="1250">
                  <c:v>99.919889400000116</c:v>
                </c:pt>
                <c:pt idx="1251">
                  <c:v>99.920114800000007</c:v>
                </c:pt>
                <c:pt idx="1252">
                  <c:v>99.920583800000003</c:v>
                </c:pt>
                <c:pt idx="1253">
                  <c:v>99.920725599999983</c:v>
                </c:pt>
                <c:pt idx="1254">
                  <c:v>99.920798199999837</c:v>
                </c:pt>
                <c:pt idx="1255">
                  <c:v>99.9208</c:v>
                </c:pt>
                <c:pt idx="1256">
                  <c:v>99.920822700000002</c:v>
                </c:pt>
                <c:pt idx="1257">
                  <c:v>99.920891799999978</c:v>
                </c:pt>
                <c:pt idx="1258">
                  <c:v>99.921168600000115</c:v>
                </c:pt>
                <c:pt idx="1259">
                  <c:v>99.921202699999995</c:v>
                </c:pt>
                <c:pt idx="1260">
                  <c:v>99.921224500000179</c:v>
                </c:pt>
                <c:pt idx="1261">
                  <c:v>99.922104599999983</c:v>
                </c:pt>
                <c:pt idx="1262">
                  <c:v>99.922206899999978</c:v>
                </c:pt>
                <c:pt idx="1263">
                  <c:v>99.922239599999983</c:v>
                </c:pt>
                <c:pt idx="1264">
                  <c:v>99.922262200000006</c:v>
                </c:pt>
                <c:pt idx="1265">
                  <c:v>99.922327099999919</c:v>
                </c:pt>
                <c:pt idx="1266">
                  <c:v>99.922421800000009</c:v>
                </c:pt>
                <c:pt idx="1267">
                  <c:v>99.922506600000006</c:v>
                </c:pt>
                <c:pt idx="1268">
                  <c:v>99.923078899999808</c:v>
                </c:pt>
                <c:pt idx="1269">
                  <c:v>99.923088099999958</c:v>
                </c:pt>
                <c:pt idx="1270">
                  <c:v>99.923534500000002</c:v>
                </c:pt>
                <c:pt idx="1271">
                  <c:v>99.924576000000002</c:v>
                </c:pt>
                <c:pt idx="1272">
                  <c:v>99.924792500000009</c:v>
                </c:pt>
                <c:pt idx="1273">
                  <c:v>99.925424199999981</c:v>
                </c:pt>
                <c:pt idx="1274">
                  <c:v>99.9263002</c:v>
                </c:pt>
                <c:pt idx="1275">
                  <c:v>99.926339600000006</c:v>
                </c:pt>
                <c:pt idx="1276">
                  <c:v>99.926926999999992</c:v>
                </c:pt>
                <c:pt idx="1277">
                  <c:v>99.927535300000002</c:v>
                </c:pt>
                <c:pt idx="1278">
                  <c:v>99.92781560000013</c:v>
                </c:pt>
                <c:pt idx="1279">
                  <c:v>99.92827149999998</c:v>
                </c:pt>
                <c:pt idx="1280">
                  <c:v>99.928334799999988</c:v>
                </c:pt>
                <c:pt idx="1281">
                  <c:v>99.928402499999919</c:v>
                </c:pt>
                <c:pt idx="1282">
                  <c:v>99.929105100000001</c:v>
                </c:pt>
                <c:pt idx="1283">
                  <c:v>99.929588199999884</c:v>
                </c:pt>
                <c:pt idx="1284">
                  <c:v>99.930055100000004</c:v>
                </c:pt>
                <c:pt idx="1285">
                  <c:v>99.930187400000023</c:v>
                </c:pt>
                <c:pt idx="1286">
                  <c:v>99.930670399999983</c:v>
                </c:pt>
                <c:pt idx="1287">
                  <c:v>99.930927499999996</c:v>
                </c:pt>
                <c:pt idx="1288">
                  <c:v>99.931282699999997</c:v>
                </c:pt>
                <c:pt idx="1289">
                  <c:v>99.932369200000025</c:v>
                </c:pt>
                <c:pt idx="1290">
                  <c:v>99.932523399999994</c:v>
                </c:pt>
                <c:pt idx="1291">
                  <c:v>99.932715900000005</c:v>
                </c:pt>
                <c:pt idx="1292">
                  <c:v>99.932728900000001</c:v>
                </c:pt>
                <c:pt idx="1293">
                  <c:v>99.933006399999982</c:v>
                </c:pt>
                <c:pt idx="1294">
                  <c:v>99.933039800000003</c:v>
                </c:pt>
                <c:pt idx="1295">
                  <c:v>99.9334329</c:v>
                </c:pt>
                <c:pt idx="1296">
                  <c:v>99.933564500000116</c:v>
                </c:pt>
                <c:pt idx="1297">
                  <c:v>99.933756799999998</c:v>
                </c:pt>
                <c:pt idx="1298">
                  <c:v>99.933801700000004</c:v>
                </c:pt>
                <c:pt idx="1299">
                  <c:v>99.933971</c:v>
                </c:pt>
                <c:pt idx="1300">
                  <c:v>99.934089500000027</c:v>
                </c:pt>
                <c:pt idx="1301">
                  <c:v>99.934186499999996</c:v>
                </c:pt>
                <c:pt idx="1302">
                  <c:v>99.934766900000099</c:v>
                </c:pt>
                <c:pt idx="1303">
                  <c:v>99.93495209999999</c:v>
                </c:pt>
                <c:pt idx="1304">
                  <c:v>99.934954600000168</c:v>
                </c:pt>
                <c:pt idx="1305">
                  <c:v>99.935007999999982</c:v>
                </c:pt>
                <c:pt idx="1306">
                  <c:v>99.935191799999998</c:v>
                </c:pt>
                <c:pt idx="1307">
                  <c:v>99.935247000000004</c:v>
                </c:pt>
                <c:pt idx="1308">
                  <c:v>99.935585200000006</c:v>
                </c:pt>
                <c:pt idx="1309">
                  <c:v>99.935668700000022</c:v>
                </c:pt>
                <c:pt idx="1310">
                  <c:v>99.937160100000099</c:v>
                </c:pt>
                <c:pt idx="1311">
                  <c:v>99.937164600000202</c:v>
                </c:pt>
                <c:pt idx="1312">
                  <c:v>99.93725030000013</c:v>
                </c:pt>
                <c:pt idx="1313">
                  <c:v>99.93759370000015</c:v>
                </c:pt>
                <c:pt idx="1314">
                  <c:v>99.937795100000002</c:v>
                </c:pt>
                <c:pt idx="1315">
                  <c:v>99.938570400000003</c:v>
                </c:pt>
                <c:pt idx="1316">
                  <c:v>99.939407700000004</c:v>
                </c:pt>
                <c:pt idx="1317">
                  <c:v>99.939565300000027</c:v>
                </c:pt>
                <c:pt idx="1318">
                  <c:v>99.939712799999981</c:v>
                </c:pt>
                <c:pt idx="1319">
                  <c:v>99.940154800000116</c:v>
                </c:pt>
                <c:pt idx="1320">
                  <c:v>99.940160700000135</c:v>
                </c:pt>
                <c:pt idx="1321">
                  <c:v>99.940543700000106</c:v>
                </c:pt>
                <c:pt idx="1322">
                  <c:v>99.940600500000116</c:v>
                </c:pt>
                <c:pt idx="1323">
                  <c:v>99.941067000000118</c:v>
                </c:pt>
                <c:pt idx="1324">
                  <c:v>99.941164500000198</c:v>
                </c:pt>
                <c:pt idx="1325">
                  <c:v>99.942124399999997</c:v>
                </c:pt>
                <c:pt idx="1326">
                  <c:v>99.942352999999983</c:v>
                </c:pt>
                <c:pt idx="1327">
                  <c:v>99.9424250000001</c:v>
                </c:pt>
                <c:pt idx="1328">
                  <c:v>99.942571300000012</c:v>
                </c:pt>
                <c:pt idx="1329">
                  <c:v>99.9428154000001</c:v>
                </c:pt>
                <c:pt idx="1330">
                  <c:v>99.943277500000022</c:v>
                </c:pt>
                <c:pt idx="1331">
                  <c:v>99.9434088</c:v>
                </c:pt>
                <c:pt idx="1332">
                  <c:v>99.9437633000001</c:v>
                </c:pt>
                <c:pt idx="1333">
                  <c:v>99.943791099999999</c:v>
                </c:pt>
                <c:pt idx="1334">
                  <c:v>99.944334000000026</c:v>
                </c:pt>
                <c:pt idx="1335">
                  <c:v>99.944452499999997</c:v>
                </c:pt>
                <c:pt idx="1336">
                  <c:v>99.94463050000013</c:v>
                </c:pt>
                <c:pt idx="1337">
                  <c:v>99.944907700000115</c:v>
                </c:pt>
                <c:pt idx="1338">
                  <c:v>99.945070300000012</c:v>
                </c:pt>
                <c:pt idx="1339">
                  <c:v>99.945449600000131</c:v>
                </c:pt>
                <c:pt idx="1340">
                  <c:v>99.946061900000132</c:v>
                </c:pt>
                <c:pt idx="1341">
                  <c:v>99.9463693000001</c:v>
                </c:pt>
                <c:pt idx="1342">
                  <c:v>99.946390199999982</c:v>
                </c:pt>
                <c:pt idx="1343">
                  <c:v>99.9471384000001</c:v>
                </c:pt>
                <c:pt idx="1344">
                  <c:v>99.947512200000119</c:v>
                </c:pt>
                <c:pt idx="1345">
                  <c:v>99.947919400000231</c:v>
                </c:pt>
                <c:pt idx="1346">
                  <c:v>99.948055999999994</c:v>
                </c:pt>
                <c:pt idx="1347">
                  <c:v>99.948229100000106</c:v>
                </c:pt>
                <c:pt idx="1348">
                  <c:v>99.948408000000001</c:v>
                </c:pt>
                <c:pt idx="1349">
                  <c:v>99.949050200000116</c:v>
                </c:pt>
                <c:pt idx="1350">
                  <c:v>99.949116599999996</c:v>
                </c:pt>
                <c:pt idx="1351">
                  <c:v>99.950031500000009</c:v>
                </c:pt>
                <c:pt idx="1352">
                  <c:v>99.950377400000008</c:v>
                </c:pt>
                <c:pt idx="1353">
                  <c:v>99.950504500000022</c:v>
                </c:pt>
                <c:pt idx="1354">
                  <c:v>99.951371999999978</c:v>
                </c:pt>
                <c:pt idx="1355">
                  <c:v>99.951732799999988</c:v>
                </c:pt>
                <c:pt idx="1356">
                  <c:v>99.952982299999988</c:v>
                </c:pt>
                <c:pt idx="1357">
                  <c:v>99.953055800000001</c:v>
                </c:pt>
                <c:pt idx="1358">
                  <c:v>99.953418999999982</c:v>
                </c:pt>
                <c:pt idx="1359">
                  <c:v>99.953711499999983</c:v>
                </c:pt>
                <c:pt idx="1360">
                  <c:v>99.954125700000105</c:v>
                </c:pt>
                <c:pt idx="1361">
                  <c:v>99.95426100000013</c:v>
                </c:pt>
                <c:pt idx="1362">
                  <c:v>99.9543228</c:v>
                </c:pt>
                <c:pt idx="1363">
                  <c:v>99.954772499999919</c:v>
                </c:pt>
                <c:pt idx="1364">
                  <c:v>99.954772499999919</c:v>
                </c:pt>
                <c:pt idx="1365">
                  <c:v>99.954810699999996</c:v>
                </c:pt>
                <c:pt idx="1366">
                  <c:v>99.954959799999997</c:v>
                </c:pt>
                <c:pt idx="1367">
                  <c:v>99.955275700000001</c:v>
                </c:pt>
                <c:pt idx="1368">
                  <c:v>99.955287599999949</c:v>
                </c:pt>
                <c:pt idx="1369">
                  <c:v>99.955764799999983</c:v>
                </c:pt>
                <c:pt idx="1370">
                  <c:v>99.9557906</c:v>
                </c:pt>
                <c:pt idx="1371">
                  <c:v>99.956114900000117</c:v>
                </c:pt>
                <c:pt idx="1372">
                  <c:v>99.956474100000008</c:v>
                </c:pt>
                <c:pt idx="1373">
                  <c:v>99.956788199999835</c:v>
                </c:pt>
                <c:pt idx="1374">
                  <c:v>99.956992700000001</c:v>
                </c:pt>
                <c:pt idx="1375">
                  <c:v>99.957812199999978</c:v>
                </c:pt>
                <c:pt idx="1376">
                  <c:v>99.957868099999999</c:v>
                </c:pt>
                <c:pt idx="1377">
                  <c:v>99.958242400000003</c:v>
                </c:pt>
                <c:pt idx="1378">
                  <c:v>99.958422900000002</c:v>
                </c:pt>
                <c:pt idx="1379">
                  <c:v>99.958854000000002</c:v>
                </c:pt>
                <c:pt idx="1380">
                  <c:v>99.958909399999982</c:v>
                </c:pt>
                <c:pt idx="1381">
                  <c:v>99.959052200000002</c:v>
                </c:pt>
                <c:pt idx="1382">
                  <c:v>99.959260900000146</c:v>
                </c:pt>
                <c:pt idx="1383">
                  <c:v>99.959673899999999</c:v>
                </c:pt>
                <c:pt idx="1384">
                  <c:v>99.959947499999998</c:v>
                </c:pt>
                <c:pt idx="1385">
                  <c:v>99.960158100000001</c:v>
                </c:pt>
                <c:pt idx="1386">
                  <c:v>99.960905499999996</c:v>
                </c:pt>
                <c:pt idx="1387">
                  <c:v>99.961303400000119</c:v>
                </c:pt>
                <c:pt idx="1388">
                  <c:v>99.961659400000229</c:v>
                </c:pt>
                <c:pt idx="1389">
                  <c:v>99.962049300000004</c:v>
                </c:pt>
                <c:pt idx="1390">
                  <c:v>99.962280800000002</c:v>
                </c:pt>
                <c:pt idx="1391">
                  <c:v>99.962421599999999</c:v>
                </c:pt>
                <c:pt idx="1392">
                  <c:v>99.962434200000004</c:v>
                </c:pt>
                <c:pt idx="1393">
                  <c:v>99.962682400000006</c:v>
                </c:pt>
                <c:pt idx="1394">
                  <c:v>99.96352120000013</c:v>
                </c:pt>
                <c:pt idx="1395">
                  <c:v>99.964392000000004</c:v>
                </c:pt>
                <c:pt idx="1396">
                  <c:v>99.965198899999919</c:v>
                </c:pt>
                <c:pt idx="1397">
                  <c:v>99.965685100000002</c:v>
                </c:pt>
                <c:pt idx="1398">
                  <c:v>99.9658929</c:v>
                </c:pt>
                <c:pt idx="1399">
                  <c:v>99.966003800000024</c:v>
                </c:pt>
                <c:pt idx="1400">
                  <c:v>99.966222900000119</c:v>
                </c:pt>
                <c:pt idx="1401">
                  <c:v>99.966626500000146</c:v>
                </c:pt>
                <c:pt idx="1402">
                  <c:v>99.966840399999981</c:v>
                </c:pt>
                <c:pt idx="1403">
                  <c:v>99.9682253000001</c:v>
                </c:pt>
                <c:pt idx="1404">
                  <c:v>99.968696600000115</c:v>
                </c:pt>
                <c:pt idx="1405">
                  <c:v>99.968861599999983</c:v>
                </c:pt>
                <c:pt idx="1406">
                  <c:v>99.968885900000004</c:v>
                </c:pt>
                <c:pt idx="1407">
                  <c:v>99.970070099999958</c:v>
                </c:pt>
                <c:pt idx="1408">
                  <c:v>99.9707942</c:v>
                </c:pt>
                <c:pt idx="1409">
                  <c:v>99.970879699999998</c:v>
                </c:pt>
                <c:pt idx="1410">
                  <c:v>99.971002299999981</c:v>
                </c:pt>
                <c:pt idx="1411">
                  <c:v>99.971355599999981</c:v>
                </c:pt>
                <c:pt idx="1412">
                  <c:v>99.971459799999991</c:v>
                </c:pt>
                <c:pt idx="1413">
                  <c:v>99.973089700000003</c:v>
                </c:pt>
                <c:pt idx="1414">
                  <c:v>99.97447529999998</c:v>
                </c:pt>
                <c:pt idx="1415">
                  <c:v>99.9747086</c:v>
                </c:pt>
                <c:pt idx="1416">
                  <c:v>99.9747986</c:v>
                </c:pt>
                <c:pt idx="1417">
                  <c:v>99.975232499999919</c:v>
                </c:pt>
                <c:pt idx="1418">
                  <c:v>99.976116500000003</c:v>
                </c:pt>
                <c:pt idx="1419">
                  <c:v>99.976372899999845</c:v>
                </c:pt>
                <c:pt idx="1420">
                  <c:v>99.976410400000006</c:v>
                </c:pt>
                <c:pt idx="1421">
                  <c:v>99.976798699999989</c:v>
                </c:pt>
                <c:pt idx="1422">
                  <c:v>99.977239500000024</c:v>
                </c:pt>
                <c:pt idx="1423">
                  <c:v>99.977507000000003</c:v>
                </c:pt>
                <c:pt idx="1424">
                  <c:v>99.979692</c:v>
                </c:pt>
                <c:pt idx="1425">
                  <c:v>99.981161900000131</c:v>
                </c:pt>
                <c:pt idx="1426">
                  <c:v>99.981250800000026</c:v>
                </c:pt>
                <c:pt idx="1427">
                  <c:v>99.981253200000168</c:v>
                </c:pt>
                <c:pt idx="1428">
                  <c:v>99.983206899999999</c:v>
                </c:pt>
                <c:pt idx="1429">
                  <c:v>99.983587399999948</c:v>
                </c:pt>
                <c:pt idx="1430">
                  <c:v>99.986766099999983</c:v>
                </c:pt>
                <c:pt idx="1431">
                  <c:v>99.988151799999983</c:v>
                </c:pt>
                <c:pt idx="1432">
                  <c:v>99.988825899999981</c:v>
                </c:pt>
                <c:pt idx="1433">
                  <c:v>99.988940299999982</c:v>
                </c:pt>
                <c:pt idx="1434">
                  <c:v>99.990042869999982</c:v>
                </c:pt>
                <c:pt idx="1435">
                  <c:v>99.991676979999994</c:v>
                </c:pt>
                <c:pt idx="1436">
                  <c:v>99.991875420000099</c:v>
                </c:pt>
                <c:pt idx="1437">
                  <c:v>99.992091559999949</c:v>
                </c:pt>
                <c:pt idx="1438">
                  <c:v>99.995190820000005</c:v>
                </c:pt>
                <c:pt idx="1439">
                  <c:v>99.997359869999997</c:v>
                </c:pt>
                <c:pt idx="1440">
                  <c:v>100</c:v>
                </c:pt>
                <c:pt idx="1441">
                  <c:v>100</c:v>
                </c:pt>
                <c:pt idx="1442">
                  <c:v>100</c:v>
                </c:pt>
                <c:pt idx="1443">
                  <c:v>100</c:v>
                </c:pt>
                <c:pt idx="1444">
                  <c:v>100</c:v>
                </c:pt>
                <c:pt idx="1445">
                  <c:v>100</c:v>
                </c:pt>
                <c:pt idx="1446">
                  <c:v>100</c:v>
                </c:pt>
                <c:pt idx="1447">
                  <c:v>100</c:v>
                </c:pt>
                <c:pt idx="1448">
                  <c:v>100</c:v>
                </c:pt>
                <c:pt idx="1449">
                  <c:v>100</c:v>
                </c:pt>
                <c:pt idx="1450">
                  <c:v>100</c:v>
                </c:pt>
                <c:pt idx="1451">
                  <c:v>100</c:v>
                </c:pt>
                <c:pt idx="1452">
                  <c:v>100</c:v>
                </c:pt>
                <c:pt idx="1453">
                  <c:v>100</c:v>
                </c:pt>
                <c:pt idx="1454">
                  <c:v>100</c:v>
                </c:pt>
                <c:pt idx="1455">
                  <c:v>100</c:v>
                </c:pt>
                <c:pt idx="1456">
                  <c:v>100</c:v>
                </c:pt>
                <c:pt idx="1457">
                  <c:v>100</c:v>
                </c:pt>
                <c:pt idx="1458">
                  <c:v>100</c:v>
                </c:pt>
                <c:pt idx="1459">
                  <c:v>100</c:v>
                </c:pt>
                <c:pt idx="1460">
                  <c:v>100</c:v>
                </c:pt>
                <c:pt idx="1461">
                  <c:v>100</c:v>
                </c:pt>
                <c:pt idx="1462">
                  <c:v>100</c:v>
                </c:pt>
                <c:pt idx="1463">
                  <c:v>100</c:v>
                </c:pt>
                <c:pt idx="1464">
                  <c:v>100</c:v>
                </c:pt>
                <c:pt idx="1465">
                  <c:v>100</c:v>
                </c:pt>
                <c:pt idx="1466">
                  <c:v>100</c:v>
                </c:pt>
                <c:pt idx="1467">
                  <c:v>100</c:v>
                </c:pt>
                <c:pt idx="1468">
                  <c:v>100</c:v>
                </c:pt>
                <c:pt idx="1469">
                  <c:v>100</c:v>
                </c:pt>
                <c:pt idx="1470">
                  <c:v>100</c:v>
                </c:pt>
                <c:pt idx="1471">
                  <c:v>100</c:v>
                </c:pt>
                <c:pt idx="1472">
                  <c:v>100</c:v>
                </c:pt>
                <c:pt idx="1473">
                  <c:v>100</c:v>
                </c:pt>
                <c:pt idx="1474">
                  <c:v>100</c:v>
                </c:pt>
                <c:pt idx="1475">
                  <c:v>100</c:v>
                </c:pt>
                <c:pt idx="1476">
                  <c:v>100</c:v>
                </c:pt>
                <c:pt idx="1477">
                  <c:v>100</c:v>
                </c:pt>
                <c:pt idx="1478">
                  <c:v>100</c:v>
                </c:pt>
                <c:pt idx="1479">
                  <c:v>100</c:v>
                </c:pt>
                <c:pt idx="1480">
                  <c:v>100</c:v>
                </c:pt>
                <c:pt idx="1481">
                  <c:v>100</c:v>
                </c:pt>
                <c:pt idx="1482">
                  <c:v>100</c:v>
                </c:pt>
                <c:pt idx="1483">
                  <c:v>100</c:v>
                </c:pt>
                <c:pt idx="1484">
                  <c:v>100</c:v>
                </c:pt>
                <c:pt idx="1485">
                  <c:v>100</c:v>
                </c:pt>
                <c:pt idx="1486">
                  <c:v>100</c:v>
                </c:pt>
                <c:pt idx="1487">
                  <c:v>100</c:v>
                </c:pt>
                <c:pt idx="1488">
                  <c:v>100</c:v>
                </c:pt>
                <c:pt idx="1489">
                  <c:v>100</c:v>
                </c:pt>
                <c:pt idx="1490">
                  <c:v>100</c:v>
                </c:pt>
                <c:pt idx="1491">
                  <c:v>100</c:v>
                </c:pt>
                <c:pt idx="1492">
                  <c:v>100</c:v>
                </c:pt>
                <c:pt idx="1493">
                  <c:v>100</c:v>
                </c:pt>
                <c:pt idx="1494">
                  <c:v>100</c:v>
                </c:pt>
                <c:pt idx="1495">
                  <c:v>100</c:v>
                </c:pt>
                <c:pt idx="1496">
                  <c:v>100</c:v>
                </c:pt>
                <c:pt idx="1497">
                  <c:v>100</c:v>
                </c:pt>
                <c:pt idx="1498">
                  <c:v>100</c:v>
                </c:pt>
                <c:pt idx="1499">
                  <c:v>100</c:v>
                </c:pt>
                <c:pt idx="1500">
                  <c:v>100</c:v>
                </c:pt>
                <c:pt idx="1501">
                  <c:v>100</c:v>
                </c:pt>
                <c:pt idx="1502">
                  <c:v>100</c:v>
                </c:pt>
                <c:pt idx="1503">
                  <c:v>100</c:v>
                </c:pt>
                <c:pt idx="1504">
                  <c:v>100</c:v>
                </c:pt>
                <c:pt idx="1505">
                  <c:v>100</c:v>
                </c:pt>
                <c:pt idx="1506">
                  <c:v>100</c:v>
                </c:pt>
                <c:pt idx="1507">
                  <c:v>100</c:v>
                </c:pt>
                <c:pt idx="1508">
                  <c:v>100</c:v>
                </c:pt>
                <c:pt idx="1509">
                  <c:v>100</c:v>
                </c:pt>
                <c:pt idx="1510">
                  <c:v>100</c:v>
                </c:pt>
                <c:pt idx="1511">
                  <c:v>100</c:v>
                </c:pt>
                <c:pt idx="1512">
                  <c:v>100</c:v>
                </c:pt>
                <c:pt idx="1513">
                  <c:v>100</c:v>
                </c:pt>
                <c:pt idx="1514">
                  <c:v>100</c:v>
                </c:pt>
                <c:pt idx="1515">
                  <c:v>100</c:v>
                </c:pt>
                <c:pt idx="1516">
                  <c:v>100</c:v>
                </c:pt>
                <c:pt idx="1517">
                  <c:v>100</c:v>
                </c:pt>
                <c:pt idx="1518">
                  <c:v>100</c:v>
                </c:pt>
                <c:pt idx="1519">
                  <c:v>100</c:v>
                </c:pt>
                <c:pt idx="1520">
                  <c:v>100</c:v>
                </c:pt>
                <c:pt idx="1521">
                  <c:v>100</c:v>
                </c:pt>
                <c:pt idx="1522">
                  <c:v>100</c:v>
                </c:pt>
                <c:pt idx="1523">
                  <c:v>100</c:v>
                </c:pt>
                <c:pt idx="1524">
                  <c:v>100</c:v>
                </c:pt>
                <c:pt idx="1525">
                  <c:v>100</c:v>
                </c:pt>
                <c:pt idx="1526">
                  <c:v>100</c:v>
                </c:pt>
                <c:pt idx="1527">
                  <c:v>100</c:v>
                </c:pt>
                <c:pt idx="1528">
                  <c:v>100</c:v>
                </c:pt>
                <c:pt idx="1529">
                  <c:v>100</c:v>
                </c:pt>
                <c:pt idx="1530">
                  <c:v>100</c:v>
                </c:pt>
                <c:pt idx="1531">
                  <c:v>100</c:v>
                </c:pt>
                <c:pt idx="1532">
                  <c:v>100</c:v>
                </c:pt>
                <c:pt idx="1533">
                  <c:v>100</c:v>
                </c:pt>
                <c:pt idx="1534">
                  <c:v>100</c:v>
                </c:pt>
                <c:pt idx="1535">
                  <c:v>100</c:v>
                </c:pt>
                <c:pt idx="1536">
                  <c:v>100</c:v>
                </c:pt>
                <c:pt idx="1537">
                  <c:v>100</c:v>
                </c:pt>
                <c:pt idx="1538">
                  <c:v>100</c:v>
                </c:pt>
                <c:pt idx="1539">
                  <c:v>100</c:v>
                </c:pt>
                <c:pt idx="1540">
                  <c:v>100</c:v>
                </c:pt>
                <c:pt idx="1541">
                  <c:v>100</c:v>
                </c:pt>
                <c:pt idx="1542">
                  <c:v>100</c:v>
                </c:pt>
                <c:pt idx="1543">
                  <c:v>100</c:v>
                </c:pt>
                <c:pt idx="1544">
                  <c:v>100</c:v>
                </c:pt>
                <c:pt idx="1545">
                  <c:v>100</c:v>
                </c:pt>
                <c:pt idx="1546">
                  <c:v>100</c:v>
                </c:pt>
                <c:pt idx="1547">
                  <c:v>100</c:v>
                </c:pt>
                <c:pt idx="1548">
                  <c:v>100</c:v>
                </c:pt>
                <c:pt idx="1549">
                  <c:v>100</c:v>
                </c:pt>
                <c:pt idx="1550">
                  <c:v>100</c:v>
                </c:pt>
                <c:pt idx="1551">
                  <c:v>100</c:v>
                </c:pt>
                <c:pt idx="1552">
                  <c:v>100</c:v>
                </c:pt>
                <c:pt idx="1553">
                  <c:v>100</c:v>
                </c:pt>
                <c:pt idx="1554">
                  <c:v>100</c:v>
                </c:pt>
                <c:pt idx="1555">
                  <c:v>100</c:v>
                </c:pt>
                <c:pt idx="1556">
                  <c:v>100</c:v>
                </c:pt>
                <c:pt idx="1557">
                  <c:v>100</c:v>
                </c:pt>
                <c:pt idx="1558">
                  <c:v>100</c:v>
                </c:pt>
                <c:pt idx="1559">
                  <c:v>100</c:v>
                </c:pt>
                <c:pt idx="1560">
                  <c:v>100</c:v>
                </c:pt>
                <c:pt idx="1561">
                  <c:v>100</c:v>
                </c:pt>
                <c:pt idx="1562">
                  <c:v>100</c:v>
                </c:pt>
                <c:pt idx="1563">
                  <c:v>100</c:v>
                </c:pt>
                <c:pt idx="1564">
                  <c:v>100</c:v>
                </c:pt>
                <c:pt idx="1565">
                  <c:v>100</c:v>
                </c:pt>
                <c:pt idx="1566">
                  <c:v>100</c:v>
                </c:pt>
                <c:pt idx="1567">
                  <c:v>100</c:v>
                </c:pt>
                <c:pt idx="1568">
                  <c:v>100</c:v>
                </c:pt>
                <c:pt idx="1569">
                  <c:v>100</c:v>
                </c:pt>
                <c:pt idx="1570">
                  <c:v>100</c:v>
                </c:pt>
                <c:pt idx="1571">
                  <c:v>100</c:v>
                </c:pt>
                <c:pt idx="1572">
                  <c:v>100</c:v>
                </c:pt>
                <c:pt idx="1573">
                  <c:v>100</c:v>
                </c:pt>
                <c:pt idx="1574">
                  <c:v>100</c:v>
                </c:pt>
                <c:pt idx="1575">
                  <c:v>100</c:v>
                </c:pt>
                <c:pt idx="1576">
                  <c:v>100</c:v>
                </c:pt>
                <c:pt idx="1577">
                  <c:v>100</c:v>
                </c:pt>
                <c:pt idx="1578">
                  <c:v>100</c:v>
                </c:pt>
                <c:pt idx="1579">
                  <c:v>100</c:v>
                </c:pt>
                <c:pt idx="1580">
                  <c:v>100</c:v>
                </c:pt>
                <c:pt idx="1581">
                  <c:v>100</c:v>
                </c:pt>
                <c:pt idx="1582">
                  <c:v>100</c:v>
                </c:pt>
                <c:pt idx="1583">
                  <c:v>100</c:v>
                </c:pt>
                <c:pt idx="1584">
                  <c:v>100</c:v>
                </c:pt>
                <c:pt idx="1585">
                  <c:v>100</c:v>
                </c:pt>
                <c:pt idx="1586">
                  <c:v>100</c:v>
                </c:pt>
                <c:pt idx="1587">
                  <c:v>100</c:v>
                </c:pt>
                <c:pt idx="1588">
                  <c:v>100</c:v>
                </c:pt>
                <c:pt idx="1589">
                  <c:v>100</c:v>
                </c:pt>
                <c:pt idx="1590">
                  <c:v>100</c:v>
                </c:pt>
                <c:pt idx="1591">
                  <c:v>100</c:v>
                </c:pt>
                <c:pt idx="1592">
                  <c:v>100</c:v>
                </c:pt>
                <c:pt idx="1593">
                  <c:v>100</c:v>
                </c:pt>
                <c:pt idx="1594">
                  <c:v>100</c:v>
                </c:pt>
                <c:pt idx="1595">
                  <c:v>100</c:v>
                </c:pt>
                <c:pt idx="1596">
                  <c:v>100</c:v>
                </c:pt>
                <c:pt idx="1597">
                  <c:v>100</c:v>
                </c:pt>
                <c:pt idx="1598">
                  <c:v>100</c:v>
                </c:pt>
                <c:pt idx="1599">
                  <c:v>100</c:v>
                </c:pt>
                <c:pt idx="1600">
                  <c:v>100</c:v>
                </c:pt>
                <c:pt idx="1601">
                  <c:v>100</c:v>
                </c:pt>
                <c:pt idx="1602">
                  <c:v>100</c:v>
                </c:pt>
                <c:pt idx="1603">
                  <c:v>100</c:v>
                </c:pt>
                <c:pt idx="1604">
                  <c:v>100</c:v>
                </c:pt>
                <c:pt idx="1605">
                  <c:v>100</c:v>
                </c:pt>
                <c:pt idx="1606">
                  <c:v>100</c:v>
                </c:pt>
                <c:pt idx="1607">
                  <c:v>100</c:v>
                </c:pt>
                <c:pt idx="1608">
                  <c:v>100</c:v>
                </c:pt>
                <c:pt idx="1609">
                  <c:v>100</c:v>
                </c:pt>
                <c:pt idx="1610">
                  <c:v>100</c:v>
                </c:pt>
                <c:pt idx="1611">
                  <c:v>100</c:v>
                </c:pt>
                <c:pt idx="1612">
                  <c:v>100</c:v>
                </c:pt>
                <c:pt idx="1613">
                  <c:v>100</c:v>
                </c:pt>
                <c:pt idx="1614">
                  <c:v>100</c:v>
                </c:pt>
                <c:pt idx="1615">
                  <c:v>100</c:v>
                </c:pt>
                <c:pt idx="1616">
                  <c:v>100</c:v>
                </c:pt>
                <c:pt idx="1617">
                  <c:v>100</c:v>
                </c:pt>
                <c:pt idx="1618">
                  <c:v>100</c:v>
                </c:pt>
                <c:pt idx="1619">
                  <c:v>100</c:v>
                </c:pt>
                <c:pt idx="1620">
                  <c:v>100</c:v>
                </c:pt>
                <c:pt idx="1621">
                  <c:v>100</c:v>
                </c:pt>
                <c:pt idx="1622">
                  <c:v>100</c:v>
                </c:pt>
                <c:pt idx="1623">
                  <c:v>100</c:v>
                </c:pt>
                <c:pt idx="1624">
                  <c:v>100</c:v>
                </c:pt>
                <c:pt idx="1625">
                  <c:v>100</c:v>
                </c:pt>
                <c:pt idx="1626">
                  <c:v>100</c:v>
                </c:pt>
                <c:pt idx="1627">
                  <c:v>100</c:v>
                </c:pt>
                <c:pt idx="1628">
                  <c:v>100</c:v>
                </c:pt>
                <c:pt idx="1629">
                  <c:v>100</c:v>
                </c:pt>
                <c:pt idx="1630">
                  <c:v>100</c:v>
                </c:pt>
                <c:pt idx="1631">
                  <c:v>100</c:v>
                </c:pt>
                <c:pt idx="1632">
                  <c:v>100</c:v>
                </c:pt>
                <c:pt idx="1633">
                  <c:v>100</c:v>
                </c:pt>
                <c:pt idx="1634">
                  <c:v>100</c:v>
                </c:pt>
                <c:pt idx="1635">
                  <c:v>100</c:v>
                </c:pt>
                <c:pt idx="1636">
                  <c:v>100</c:v>
                </c:pt>
                <c:pt idx="1637">
                  <c:v>100</c:v>
                </c:pt>
                <c:pt idx="1638">
                  <c:v>100</c:v>
                </c:pt>
                <c:pt idx="1639">
                  <c:v>100</c:v>
                </c:pt>
                <c:pt idx="1640">
                  <c:v>100</c:v>
                </c:pt>
                <c:pt idx="1641">
                  <c:v>100</c:v>
                </c:pt>
                <c:pt idx="1642">
                  <c:v>100</c:v>
                </c:pt>
                <c:pt idx="1643">
                  <c:v>100</c:v>
                </c:pt>
                <c:pt idx="1644">
                  <c:v>100</c:v>
                </c:pt>
                <c:pt idx="1645">
                  <c:v>100</c:v>
                </c:pt>
                <c:pt idx="1646">
                  <c:v>100</c:v>
                </c:pt>
                <c:pt idx="1647">
                  <c:v>100</c:v>
                </c:pt>
                <c:pt idx="1648">
                  <c:v>100</c:v>
                </c:pt>
                <c:pt idx="1649">
                  <c:v>100</c:v>
                </c:pt>
                <c:pt idx="1650">
                  <c:v>100</c:v>
                </c:pt>
                <c:pt idx="1651">
                  <c:v>100</c:v>
                </c:pt>
                <c:pt idx="1652">
                  <c:v>100</c:v>
                </c:pt>
                <c:pt idx="1653">
                  <c:v>100</c:v>
                </c:pt>
                <c:pt idx="1654">
                  <c:v>100</c:v>
                </c:pt>
                <c:pt idx="1655">
                  <c:v>100</c:v>
                </c:pt>
                <c:pt idx="1656">
                  <c:v>100</c:v>
                </c:pt>
                <c:pt idx="1657">
                  <c:v>100</c:v>
                </c:pt>
                <c:pt idx="1658">
                  <c:v>100</c:v>
                </c:pt>
                <c:pt idx="1659">
                  <c:v>100</c:v>
                </c:pt>
                <c:pt idx="1660">
                  <c:v>100</c:v>
                </c:pt>
                <c:pt idx="1661">
                  <c:v>100</c:v>
                </c:pt>
                <c:pt idx="1662">
                  <c:v>100</c:v>
                </c:pt>
                <c:pt idx="1663">
                  <c:v>100</c:v>
                </c:pt>
                <c:pt idx="1664">
                  <c:v>100</c:v>
                </c:pt>
                <c:pt idx="1665">
                  <c:v>100</c:v>
                </c:pt>
                <c:pt idx="1666">
                  <c:v>100</c:v>
                </c:pt>
                <c:pt idx="1667">
                  <c:v>100</c:v>
                </c:pt>
                <c:pt idx="1668">
                  <c:v>100</c:v>
                </c:pt>
                <c:pt idx="1669">
                  <c:v>100</c:v>
                </c:pt>
                <c:pt idx="1670">
                  <c:v>100</c:v>
                </c:pt>
                <c:pt idx="1671">
                  <c:v>100</c:v>
                </c:pt>
                <c:pt idx="1672">
                  <c:v>100</c:v>
                </c:pt>
                <c:pt idx="1673">
                  <c:v>100</c:v>
                </c:pt>
                <c:pt idx="1674">
                  <c:v>100</c:v>
                </c:pt>
                <c:pt idx="1675">
                  <c:v>100</c:v>
                </c:pt>
                <c:pt idx="1676">
                  <c:v>100</c:v>
                </c:pt>
                <c:pt idx="1677">
                  <c:v>100</c:v>
                </c:pt>
                <c:pt idx="1678">
                  <c:v>100</c:v>
                </c:pt>
                <c:pt idx="1679">
                  <c:v>100</c:v>
                </c:pt>
                <c:pt idx="1680">
                  <c:v>100</c:v>
                </c:pt>
                <c:pt idx="1681">
                  <c:v>100</c:v>
                </c:pt>
                <c:pt idx="1682">
                  <c:v>100</c:v>
                </c:pt>
                <c:pt idx="1683">
                  <c:v>100</c:v>
                </c:pt>
                <c:pt idx="1684">
                  <c:v>100</c:v>
                </c:pt>
                <c:pt idx="1685">
                  <c:v>100</c:v>
                </c:pt>
                <c:pt idx="1686">
                  <c:v>100</c:v>
                </c:pt>
                <c:pt idx="1687">
                  <c:v>100</c:v>
                </c:pt>
                <c:pt idx="1688">
                  <c:v>100</c:v>
                </c:pt>
                <c:pt idx="1689">
                  <c:v>100</c:v>
                </c:pt>
                <c:pt idx="1690">
                  <c:v>100</c:v>
                </c:pt>
                <c:pt idx="1691">
                  <c:v>100</c:v>
                </c:pt>
                <c:pt idx="1692">
                  <c:v>100</c:v>
                </c:pt>
                <c:pt idx="1693">
                  <c:v>100</c:v>
                </c:pt>
                <c:pt idx="1694">
                  <c:v>100</c:v>
                </c:pt>
                <c:pt idx="1695">
                  <c:v>100</c:v>
                </c:pt>
                <c:pt idx="1696">
                  <c:v>100</c:v>
                </c:pt>
                <c:pt idx="1697">
                  <c:v>100</c:v>
                </c:pt>
                <c:pt idx="1698">
                  <c:v>100</c:v>
                </c:pt>
                <c:pt idx="1699">
                  <c:v>100</c:v>
                </c:pt>
                <c:pt idx="1700">
                  <c:v>100</c:v>
                </c:pt>
                <c:pt idx="1701">
                  <c:v>100</c:v>
                </c:pt>
                <c:pt idx="1702">
                  <c:v>100</c:v>
                </c:pt>
                <c:pt idx="1703">
                  <c:v>100</c:v>
                </c:pt>
                <c:pt idx="1704">
                  <c:v>100</c:v>
                </c:pt>
                <c:pt idx="1705">
                  <c:v>100</c:v>
                </c:pt>
                <c:pt idx="1706">
                  <c:v>100</c:v>
                </c:pt>
                <c:pt idx="1707">
                  <c:v>100</c:v>
                </c:pt>
                <c:pt idx="1708">
                  <c:v>100</c:v>
                </c:pt>
                <c:pt idx="1709">
                  <c:v>100</c:v>
                </c:pt>
                <c:pt idx="1710">
                  <c:v>100</c:v>
                </c:pt>
                <c:pt idx="1711">
                  <c:v>100</c:v>
                </c:pt>
                <c:pt idx="1712">
                  <c:v>100</c:v>
                </c:pt>
                <c:pt idx="1713">
                  <c:v>100</c:v>
                </c:pt>
                <c:pt idx="1714">
                  <c:v>100</c:v>
                </c:pt>
                <c:pt idx="1715">
                  <c:v>100</c:v>
                </c:pt>
                <c:pt idx="1716">
                  <c:v>100</c:v>
                </c:pt>
                <c:pt idx="1717">
                  <c:v>100</c:v>
                </c:pt>
                <c:pt idx="1718">
                  <c:v>100</c:v>
                </c:pt>
                <c:pt idx="1719">
                  <c:v>100</c:v>
                </c:pt>
                <c:pt idx="1720">
                  <c:v>100</c:v>
                </c:pt>
                <c:pt idx="1721">
                  <c:v>100</c:v>
                </c:pt>
                <c:pt idx="1722">
                  <c:v>100</c:v>
                </c:pt>
                <c:pt idx="1723">
                  <c:v>100</c:v>
                </c:pt>
                <c:pt idx="1724">
                  <c:v>100</c:v>
                </c:pt>
                <c:pt idx="1725">
                  <c:v>100</c:v>
                </c:pt>
                <c:pt idx="1726">
                  <c:v>100</c:v>
                </c:pt>
                <c:pt idx="1727">
                  <c:v>100</c:v>
                </c:pt>
                <c:pt idx="1728">
                  <c:v>100</c:v>
                </c:pt>
                <c:pt idx="1729">
                  <c:v>100</c:v>
                </c:pt>
                <c:pt idx="1730">
                  <c:v>100</c:v>
                </c:pt>
                <c:pt idx="1731">
                  <c:v>100</c:v>
                </c:pt>
                <c:pt idx="1732">
                  <c:v>100</c:v>
                </c:pt>
                <c:pt idx="1733">
                  <c:v>100</c:v>
                </c:pt>
                <c:pt idx="1734">
                  <c:v>100</c:v>
                </c:pt>
                <c:pt idx="1735">
                  <c:v>100</c:v>
                </c:pt>
                <c:pt idx="1736">
                  <c:v>100</c:v>
                </c:pt>
                <c:pt idx="1737">
                  <c:v>100</c:v>
                </c:pt>
                <c:pt idx="1738">
                  <c:v>100</c:v>
                </c:pt>
                <c:pt idx="1739">
                  <c:v>100</c:v>
                </c:pt>
                <c:pt idx="1740">
                  <c:v>100</c:v>
                </c:pt>
                <c:pt idx="1741">
                  <c:v>100</c:v>
                </c:pt>
                <c:pt idx="1742">
                  <c:v>100</c:v>
                </c:pt>
                <c:pt idx="1743">
                  <c:v>100</c:v>
                </c:pt>
                <c:pt idx="1744">
                  <c:v>100</c:v>
                </c:pt>
                <c:pt idx="1745">
                  <c:v>100</c:v>
                </c:pt>
                <c:pt idx="1746">
                  <c:v>100</c:v>
                </c:pt>
                <c:pt idx="1747">
                  <c:v>100</c:v>
                </c:pt>
                <c:pt idx="1748">
                  <c:v>100</c:v>
                </c:pt>
                <c:pt idx="1749">
                  <c:v>100</c:v>
                </c:pt>
                <c:pt idx="1750">
                  <c:v>100</c:v>
                </c:pt>
                <c:pt idx="1751">
                  <c:v>100</c:v>
                </c:pt>
                <c:pt idx="1752">
                  <c:v>100</c:v>
                </c:pt>
                <c:pt idx="1753">
                  <c:v>100</c:v>
                </c:pt>
                <c:pt idx="1754">
                  <c:v>100</c:v>
                </c:pt>
                <c:pt idx="1755">
                  <c:v>100</c:v>
                </c:pt>
                <c:pt idx="1756">
                  <c:v>100</c:v>
                </c:pt>
                <c:pt idx="1757">
                  <c:v>100</c:v>
                </c:pt>
                <c:pt idx="1758">
                  <c:v>100</c:v>
                </c:pt>
                <c:pt idx="1759">
                  <c:v>100</c:v>
                </c:pt>
                <c:pt idx="1760">
                  <c:v>100</c:v>
                </c:pt>
                <c:pt idx="1761">
                  <c:v>100</c:v>
                </c:pt>
                <c:pt idx="1762">
                  <c:v>100</c:v>
                </c:pt>
                <c:pt idx="1763">
                  <c:v>100</c:v>
                </c:pt>
                <c:pt idx="1764">
                  <c:v>100</c:v>
                </c:pt>
                <c:pt idx="1765">
                  <c:v>100</c:v>
                </c:pt>
                <c:pt idx="1766">
                  <c:v>100</c:v>
                </c:pt>
                <c:pt idx="1767">
                  <c:v>100</c:v>
                </c:pt>
                <c:pt idx="1768">
                  <c:v>100</c:v>
                </c:pt>
                <c:pt idx="1769">
                  <c:v>100</c:v>
                </c:pt>
                <c:pt idx="1770">
                  <c:v>100</c:v>
                </c:pt>
                <c:pt idx="1771">
                  <c:v>100</c:v>
                </c:pt>
                <c:pt idx="1772">
                  <c:v>100</c:v>
                </c:pt>
                <c:pt idx="1773">
                  <c:v>100</c:v>
                </c:pt>
                <c:pt idx="1774">
                  <c:v>100</c:v>
                </c:pt>
                <c:pt idx="1775">
                  <c:v>100</c:v>
                </c:pt>
                <c:pt idx="1776">
                  <c:v>100</c:v>
                </c:pt>
                <c:pt idx="1777">
                  <c:v>100</c:v>
                </c:pt>
                <c:pt idx="1778">
                  <c:v>100</c:v>
                </c:pt>
                <c:pt idx="1779">
                  <c:v>100</c:v>
                </c:pt>
                <c:pt idx="1780">
                  <c:v>100</c:v>
                </c:pt>
                <c:pt idx="1781">
                  <c:v>100</c:v>
                </c:pt>
                <c:pt idx="1782">
                  <c:v>100</c:v>
                </c:pt>
                <c:pt idx="1783">
                  <c:v>100</c:v>
                </c:pt>
                <c:pt idx="1784">
                  <c:v>100</c:v>
                </c:pt>
                <c:pt idx="1785">
                  <c:v>100</c:v>
                </c:pt>
                <c:pt idx="1786">
                  <c:v>100</c:v>
                </c:pt>
                <c:pt idx="1787">
                  <c:v>100</c:v>
                </c:pt>
                <c:pt idx="1788">
                  <c:v>100</c:v>
                </c:pt>
                <c:pt idx="1789">
                  <c:v>100</c:v>
                </c:pt>
                <c:pt idx="1790">
                  <c:v>100</c:v>
                </c:pt>
                <c:pt idx="1791">
                  <c:v>100</c:v>
                </c:pt>
                <c:pt idx="1792">
                  <c:v>100</c:v>
                </c:pt>
                <c:pt idx="1793">
                  <c:v>100</c:v>
                </c:pt>
                <c:pt idx="1794">
                  <c:v>100</c:v>
                </c:pt>
                <c:pt idx="1795">
                  <c:v>100</c:v>
                </c:pt>
                <c:pt idx="1796">
                  <c:v>100</c:v>
                </c:pt>
                <c:pt idx="1797">
                  <c:v>100</c:v>
                </c:pt>
                <c:pt idx="1798">
                  <c:v>100</c:v>
                </c:pt>
                <c:pt idx="1799">
                  <c:v>100</c:v>
                </c:pt>
                <c:pt idx="1800">
                  <c:v>100</c:v>
                </c:pt>
                <c:pt idx="1801">
                  <c:v>100</c:v>
                </c:pt>
                <c:pt idx="1802">
                  <c:v>100</c:v>
                </c:pt>
                <c:pt idx="1803">
                  <c:v>100</c:v>
                </c:pt>
                <c:pt idx="1804">
                  <c:v>100</c:v>
                </c:pt>
                <c:pt idx="1805">
                  <c:v>100</c:v>
                </c:pt>
                <c:pt idx="1806">
                  <c:v>100</c:v>
                </c:pt>
                <c:pt idx="1807">
                  <c:v>100</c:v>
                </c:pt>
                <c:pt idx="1808">
                  <c:v>100</c:v>
                </c:pt>
                <c:pt idx="1809">
                  <c:v>100</c:v>
                </c:pt>
                <c:pt idx="1810">
                  <c:v>100</c:v>
                </c:pt>
                <c:pt idx="1811">
                  <c:v>100</c:v>
                </c:pt>
                <c:pt idx="1812">
                  <c:v>100</c:v>
                </c:pt>
                <c:pt idx="1813">
                  <c:v>100</c:v>
                </c:pt>
                <c:pt idx="1814">
                  <c:v>100</c:v>
                </c:pt>
                <c:pt idx="1815">
                  <c:v>100</c:v>
                </c:pt>
                <c:pt idx="1816">
                  <c:v>100</c:v>
                </c:pt>
                <c:pt idx="1817">
                  <c:v>100</c:v>
                </c:pt>
                <c:pt idx="1818">
                  <c:v>100</c:v>
                </c:pt>
                <c:pt idx="1819">
                  <c:v>100</c:v>
                </c:pt>
                <c:pt idx="1820">
                  <c:v>100</c:v>
                </c:pt>
                <c:pt idx="1821">
                  <c:v>100</c:v>
                </c:pt>
                <c:pt idx="1822">
                  <c:v>100</c:v>
                </c:pt>
                <c:pt idx="1823">
                  <c:v>100</c:v>
                </c:pt>
                <c:pt idx="1824">
                  <c:v>100</c:v>
                </c:pt>
                <c:pt idx="1825">
                  <c:v>100</c:v>
                </c:pt>
                <c:pt idx="1826">
                  <c:v>100</c:v>
                </c:pt>
                <c:pt idx="1827">
                  <c:v>100</c:v>
                </c:pt>
                <c:pt idx="1828">
                  <c:v>100</c:v>
                </c:pt>
                <c:pt idx="1829">
                  <c:v>100</c:v>
                </c:pt>
                <c:pt idx="1830">
                  <c:v>100</c:v>
                </c:pt>
                <c:pt idx="1831">
                  <c:v>100</c:v>
                </c:pt>
                <c:pt idx="1832">
                  <c:v>100</c:v>
                </c:pt>
                <c:pt idx="1833">
                  <c:v>100</c:v>
                </c:pt>
                <c:pt idx="1834">
                  <c:v>100</c:v>
                </c:pt>
                <c:pt idx="1835">
                  <c:v>100</c:v>
                </c:pt>
                <c:pt idx="1836">
                  <c:v>100</c:v>
                </c:pt>
                <c:pt idx="1837">
                  <c:v>100</c:v>
                </c:pt>
                <c:pt idx="1838">
                  <c:v>100</c:v>
                </c:pt>
                <c:pt idx="1839">
                  <c:v>100</c:v>
                </c:pt>
                <c:pt idx="1840">
                  <c:v>100</c:v>
                </c:pt>
                <c:pt idx="1841">
                  <c:v>100</c:v>
                </c:pt>
                <c:pt idx="1842">
                  <c:v>100</c:v>
                </c:pt>
                <c:pt idx="1843">
                  <c:v>100</c:v>
                </c:pt>
                <c:pt idx="1844">
                  <c:v>100</c:v>
                </c:pt>
                <c:pt idx="1845">
                  <c:v>100</c:v>
                </c:pt>
                <c:pt idx="1846">
                  <c:v>100</c:v>
                </c:pt>
                <c:pt idx="1847">
                  <c:v>100</c:v>
                </c:pt>
                <c:pt idx="1848">
                  <c:v>100</c:v>
                </c:pt>
                <c:pt idx="1849">
                  <c:v>100</c:v>
                </c:pt>
                <c:pt idx="1850">
                  <c:v>100</c:v>
                </c:pt>
                <c:pt idx="1851">
                  <c:v>100</c:v>
                </c:pt>
                <c:pt idx="1852">
                  <c:v>100</c:v>
                </c:pt>
                <c:pt idx="1853">
                  <c:v>100</c:v>
                </c:pt>
                <c:pt idx="1854">
                  <c:v>100</c:v>
                </c:pt>
                <c:pt idx="1855">
                  <c:v>100</c:v>
                </c:pt>
                <c:pt idx="1856">
                  <c:v>100</c:v>
                </c:pt>
                <c:pt idx="1857">
                  <c:v>100</c:v>
                </c:pt>
                <c:pt idx="1858">
                  <c:v>100</c:v>
                </c:pt>
                <c:pt idx="1859">
                  <c:v>100</c:v>
                </c:pt>
                <c:pt idx="1860">
                  <c:v>100</c:v>
                </c:pt>
                <c:pt idx="1861">
                  <c:v>100</c:v>
                </c:pt>
                <c:pt idx="1862">
                  <c:v>100</c:v>
                </c:pt>
                <c:pt idx="1863">
                  <c:v>100</c:v>
                </c:pt>
                <c:pt idx="1864">
                  <c:v>100</c:v>
                </c:pt>
                <c:pt idx="1865">
                  <c:v>100</c:v>
                </c:pt>
                <c:pt idx="1866">
                  <c:v>100</c:v>
                </c:pt>
                <c:pt idx="1867">
                  <c:v>100</c:v>
                </c:pt>
                <c:pt idx="1868">
                  <c:v>100</c:v>
                </c:pt>
                <c:pt idx="1869">
                  <c:v>100</c:v>
                </c:pt>
                <c:pt idx="1870">
                  <c:v>100</c:v>
                </c:pt>
                <c:pt idx="1871">
                  <c:v>100</c:v>
                </c:pt>
                <c:pt idx="1872">
                  <c:v>100</c:v>
                </c:pt>
                <c:pt idx="1873">
                  <c:v>100</c:v>
                </c:pt>
                <c:pt idx="1874">
                  <c:v>100</c:v>
                </c:pt>
                <c:pt idx="1875">
                  <c:v>100</c:v>
                </c:pt>
                <c:pt idx="1876">
                  <c:v>100</c:v>
                </c:pt>
                <c:pt idx="1877">
                  <c:v>100</c:v>
                </c:pt>
                <c:pt idx="1878">
                  <c:v>100</c:v>
                </c:pt>
                <c:pt idx="1879">
                  <c:v>100</c:v>
                </c:pt>
                <c:pt idx="1880">
                  <c:v>100</c:v>
                </c:pt>
                <c:pt idx="1881">
                  <c:v>100</c:v>
                </c:pt>
                <c:pt idx="1882">
                  <c:v>100</c:v>
                </c:pt>
                <c:pt idx="1883">
                  <c:v>100</c:v>
                </c:pt>
                <c:pt idx="1884">
                  <c:v>100</c:v>
                </c:pt>
                <c:pt idx="1885">
                  <c:v>100</c:v>
                </c:pt>
                <c:pt idx="1886">
                  <c:v>100</c:v>
                </c:pt>
                <c:pt idx="1887">
                  <c:v>100</c:v>
                </c:pt>
                <c:pt idx="1888">
                  <c:v>100</c:v>
                </c:pt>
                <c:pt idx="1889">
                  <c:v>100</c:v>
                </c:pt>
                <c:pt idx="1890">
                  <c:v>100</c:v>
                </c:pt>
                <c:pt idx="1891">
                  <c:v>100</c:v>
                </c:pt>
                <c:pt idx="1892">
                  <c:v>100</c:v>
                </c:pt>
                <c:pt idx="1893">
                  <c:v>100</c:v>
                </c:pt>
                <c:pt idx="1894">
                  <c:v>100</c:v>
                </c:pt>
                <c:pt idx="1895">
                  <c:v>100</c:v>
                </c:pt>
                <c:pt idx="1896">
                  <c:v>100</c:v>
                </c:pt>
                <c:pt idx="1897">
                  <c:v>100</c:v>
                </c:pt>
                <c:pt idx="1898">
                  <c:v>100</c:v>
                </c:pt>
                <c:pt idx="1899">
                  <c:v>100</c:v>
                </c:pt>
                <c:pt idx="1900">
                  <c:v>100</c:v>
                </c:pt>
                <c:pt idx="1901">
                  <c:v>100</c:v>
                </c:pt>
                <c:pt idx="1902">
                  <c:v>100</c:v>
                </c:pt>
                <c:pt idx="1903">
                  <c:v>100</c:v>
                </c:pt>
                <c:pt idx="1904">
                  <c:v>100</c:v>
                </c:pt>
                <c:pt idx="1905">
                  <c:v>100</c:v>
                </c:pt>
                <c:pt idx="1906">
                  <c:v>100</c:v>
                </c:pt>
                <c:pt idx="1907">
                  <c:v>100</c:v>
                </c:pt>
                <c:pt idx="1908">
                  <c:v>100</c:v>
                </c:pt>
                <c:pt idx="1909">
                  <c:v>100</c:v>
                </c:pt>
                <c:pt idx="1910">
                  <c:v>100</c:v>
                </c:pt>
                <c:pt idx="1911">
                  <c:v>100</c:v>
                </c:pt>
                <c:pt idx="1912">
                  <c:v>100</c:v>
                </c:pt>
                <c:pt idx="1913">
                  <c:v>100</c:v>
                </c:pt>
                <c:pt idx="1914">
                  <c:v>100</c:v>
                </c:pt>
                <c:pt idx="1915">
                  <c:v>100</c:v>
                </c:pt>
                <c:pt idx="1916">
                  <c:v>100</c:v>
                </c:pt>
                <c:pt idx="1917">
                  <c:v>100</c:v>
                </c:pt>
                <c:pt idx="1918">
                  <c:v>100</c:v>
                </c:pt>
                <c:pt idx="1919">
                  <c:v>100</c:v>
                </c:pt>
                <c:pt idx="1920">
                  <c:v>100</c:v>
                </c:pt>
                <c:pt idx="1921">
                  <c:v>100</c:v>
                </c:pt>
                <c:pt idx="1922">
                  <c:v>100</c:v>
                </c:pt>
                <c:pt idx="1923">
                  <c:v>100</c:v>
                </c:pt>
                <c:pt idx="1924">
                  <c:v>100</c:v>
                </c:pt>
                <c:pt idx="1925">
                  <c:v>100</c:v>
                </c:pt>
                <c:pt idx="1926">
                  <c:v>100</c:v>
                </c:pt>
                <c:pt idx="1927">
                  <c:v>100</c:v>
                </c:pt>
                <c:pt idx="1928">
                  <c:v>100</c:v>
                </c:pt>
                <c:pt idx="1929">
                  <c:v>100</c:v>
                </c:pt>
                <c:pt idx="1930">
                  <c:v>100</c:v>
                </c:pt>
                <c:pt idx="1931">
                  <c:v>100</c:v>
                </c:pt>
                <c:pt idx="1932">
                  <c:v>100</c:v>
                </c:pt>
                <c:pt idx="1933">
                  <c:v>100</c:v>
                </c:pt>
                <c:pt idx="1934">
                  <c:v>100</c:v>
                </c:pt>
                <c:pt idx="1935">
                  <c:v>100</c:v>
                </c:pt>
                <c:pt idx="1936">
                  <c:v>100</c:v>
                </c:pt>
                <c:pt idx="1937">
                  <c:v>100</c:v>
                </c:pt>
                <c:pt idx="1938">
                  <c:v>100</c:v>
                </c:pt>
                <c:pt idx="1939">
                  <c:v>100</c:v>
                </c:pt>
                <c:pt idx="1940">
                  <c:v>100</c:v>
                </c:pt>
                <c:pt idx="1941">
                  <c:v>100</c:v>
                </c:pt>
                <c:pt idx="1942">
                  <c:v>100</c:v>
                </c:pt>
                <c:pt idx="1943">
                  <c:v>100</c:v>
                </c:pt>
                <c:pt idx="1944">
                  <c:v>100</c:v>
                </c:pt>
                <c:pt idx="1945">
                  <c:v>100</c:v>
                </c:pt>
                <c:pt idx="1946">
                  <c:v>100</c:v>
                </c:pt>
                <c:pt idx="1947">
                  <c:v>100</c:v>
                </c:pt>
                <c:pt idx="1948">
                  <c:v>100</c:v>
                </c:pt>
                <c:pt idx="1949">
                  <c:v>100</c:v>
                </c:pt>
                <c:pt idx="1950">
                  <c:v>100</c:v>
                </c:pt>
                <c:pt idx="1951">
                  <c:v>100</c:v>
                </c:pt>
                <c:pt idx="1952">
                  <c:v>100</c:v>
                </c:pt>
                <c:pt idx="1953">
                  <c:v>100</c:v>
                </c:pt>
                <c:pt idx="1954">
                  <c:v>100</c:v>
                </c:pt>
                <c:pt idx="1955">
                  <c:v>100</c:v>
                </c:pt>
                <c:pt idx="1956">
                  <c:v>100</c:v>
                </c:pt>
                <c:pt idx="1957">
                  <c:v>100</c:v>
                </c:pt>
                <c:pt idx="1958">
                  <c:v>100</c:v>
                </c:pt>
                <c:pt idx="1959">
                  <c:v>100</c:v>
                </c:pt>
                <c:pt idx="1960">
                  <c:v>100</c:v>
                </c:pt>
                <c:pt idx="1961">
                  <c:v>100</c:v>
                </c:pt>
                <c:pt idx="1962">
                  <c:v>100</c:v>
                </c:pt>
                <c:pt idx="1963">
                  <c:v>100</c:v>
                </c:pt>
                <c:pt idx="1964">
                  <c:v>100</c:v>
                </c:pt>
                <c:pt idx="1965">
                  <c:v>100</c:v>
                </c:pt>
                <c:pt idx="1966">
                  <c:v>100</c:v>
                </c:pt>
                <c:pt idx="1967">
                  <c:v>100</c:v>
                </c:pt>
                <c:pt idx="1968">
                  <c:v>100</c:v>
                </c:pt>
                <c:pt idx="1969">
                  <c:v>100</c:v>
                </c:pt>
                <c:pt idx="1970">
                  <c:v>100</c:v>
                </c:pt>
                <c:pt idx="1971">
                  <c:v>100</c:v>
                </c:pt>
                <c:pt idx="1972">
                  <c:v>100</c:v>
                </c:pt>
                <c:pt idx="1973">
                  <c:v>100</c:v>
                </c:pt>
                <c:pt idx="1974">
                  <c:v>100</c:v>
                </c:pt>
                <c:pt idx="1975">
                  <c:v>100</c:v>
                </c:pt>
                <c:pt idx="1976">
                  <c:v>100</c:v>
                </c:pt>
                <c:pt idx="1977">
                  <c:v>100</c:v>
                </c:pt>
                <c:pt idx="1978">
                  <c:v>100</c:v>
                </c:pt>
                <c:pt idx="1979">
                  <c:v>100</c:v>
                </c:pt>
                <c:pt idx="1980">
                  <c:v>100</c:v>
                </c:pt>
                <c:pt idx="1981">
                  <c:v>100</c:v>
                </c:pt>
                <c:pt idx="1982">
                  <c:v>100</c:v>
                </c:pt>
                <c:pt idx="1983">
                  <c:v>100</c:v>
                </c:pt>
                <c:pt idx="1984">
                  <c:v>100</c:v>
                </c:pt>
                <c:pt idx="1985">
                  <c:v>100</c:v>
                </c:pt>
                <c:pt idx="1986">
                  <c:v>100</c:v>
                </c:pt>
                <c:pt idx="1987">
                  <c:v>100</c:v>
                </c:pt>
                <c:pt idx="1988">
                  <c:v>100</c:v>
                </c:pt>
                <c:pt idx="1989">
                  <c:v>100</c:v>
                </c:pt>
                <c:pt idx="1990">
                  <c:v>100</c:v>
                </c:pt>
                <c:pt idx="1991">
                  <c:v>100</c:v>
                </c:pt>
                <c:pt idx="1992">
                  <c:v>100</c:v>
                </c:pt>
                <c:pt idx="1993">
                  <c:v>100</c:v>
                </c:pt>
                <c:pt idx="1994">
                  <c:v>100</c:v>
                </c:pt>
                <c:pt idx="1995">
                  <c:v>100</c:v>
                </c:pt>
                <c:pt idx="1996">
                  <c:v>100</c:v>
                </c:pt>
                <c:pt idx="1997">
                  <c:v>100</c:v>
                </c:pt>
                <c:pt idx="1998">
                  <c:v>100</c:v>
                </c:pt>
                <c:pt idx="1999">
                  <c:v>100</c:v>
                </c:pt>
                <c:pt idx="2000">
                  <c:v>100</c:v>
                </c:pt>
                <c:pt idx="2001">
                  <c:v>100</c:v>
                </c:pt>
                <c:pt idx="2002">
                  <c:v>100</c:v>
                </c:pt>
                <c:pt idx="2003">
                  <c:v>100</c:v>
                </c:pt>
                <c:pt idx="2004">
                  <c:v>100</c:v>
                </c:pt>
                <c:pt idx="2005">
                  <c:v>100</c:v>
                </c:pt>
                <c:pt idx="2006">
                  <c:v>100</c:v>
                </c:pt>
                <c:pt idx="2007">
                  <c:v>100</c:v>
                </c:pt>
                <c:pt idx="2008">
                  <c:v>100</c:v>
                </c:pt>
                <c:pt idx="2009">
                  <c:v>100</c:v>
                </c:pt>
                <c:pt idx="2010">
                  <c:v>100</c:v>
                </c:pt>
                <c:pt idx="2011">
                  <c:v>100</c:v>
                </c:pt>
                <c:pt idx="2012">
                  <c:v>100</c:v>
                </c:pt>
                <c:pt idx="2013">
                  <c:v>100</c:v>
                </c:pt>
                <c:pt idx="2014">
                  <c:v>100</c:v>
                </c:pt>
                <c:pt idx="2015">
                  <c:v>100</c:v>
                </c:pt>
                <c:pt idx="2016">
                  <c:v>100</c:v>
                </c:pt>
                <c:pt idx="2017">
                  <c:v>100</c:v>
                </c:pt>
                <c:pt idx="2018">
                  <c:v>100</c:v>
                </c:pt>
                <c:pt idx="2019">
                  <c:v>100</c:v>
                </c:pt>
                <c:pt idx="2020">
                  <c:v>100</c:v>
                </c:pt>
                <c:pt idx="2021">
                  <c:v>100</c:v>
                </c:pt>
                <c:pt idx="2022">
                  <c:v>100</c:v>
                </c:pt>
                <c:pt idx="2023">
                  <c:v>100</c:v>
                </c:pt>
                <c:pt idx="2024">
                  <c:v>100</c:v>
                </c:pt>
                <c:pt idx="2025">
                  <c:v>100</c:v>
                </c:pt>
                <c:pt idx="2026">
                  <c:v>100</c:v>
                </c:pt>
                <c:pt idx="2027">
                  <c:v>100</c:v>
                </c:pt>
                <c:pt idx="2028">
                  <c:v>100</c:v>
                </c:pt>
                <c:pt idx="2029">
                  <c:v>100</c:v>
                </c:pt>
                <c:pt idx="2030">
                  <c:v>100</c:v>
                </c:pt>
                <c:pt idx="2031">
                  <c:v>100</c:v>
                </c:pt>
                <c:pt idx="2032">
                  <c:v>100</c:v>
                </c:pt>
                <c:pt idx="2033">
                  <c:v>100</c:v>
                </c:pt>
                <c:pt idx="2034">
                  <c:v>100</c:v>
                </c:pt>
                <c:pt idx="2035">
                  <c:v>100</c:v>
                </c:pt>
                <c:pt idx="2036">
                  <c:v>100</c:v>
                </c:pt>
                <c:pt idx="2037">
                  <c:v>100</c:v>
                </c:pt>
                <c:pt idx="2038">
                  <c:v>100</c:v>
                </c:pt>
                <c:pt idx="2039">
                  <c:v>100</c:v>
                </c:pt>
                <c:pt idx="2040">
                  <c:v>100</c:v>
                </c:pt>
                <c:pt idx="2041">
                  <c:v>100</c:v>
                </c:pt>
                <c:pt idx="2042">
                  <c:v>100</c:v>
                </c:pt>
                <c:pt idx="2043">
                  <c:v>100</c:v>
                </c:pt>
                <c:pt idx="2044">
                  <c:v>100</c:v>
                </c:pt>
                <c:pt idx="2045">
                  <c:v>100</c:v>
                </c:pt>
                <c:pt idx="2046">
                  <c:v>100</c:v>
                </c:pt>
                <c:pt idx="2047">
                  <c:v>100</c:v>
                </c:pt>
                <c:pt idx="2048">
                  <c:v>100</c:v>
                </c:pt>
                <c:pt idx="2049">
                  <c:v>100</c:v>
                </c:pt>
                <c:pt idx="2050">
                  <c:v>100</c:v>
                </c:pt>
                <c:pt idx="2051">
                  <c:v>100</c:v>
                </c:pt>
                <c:pt idx="2052">
                  <c:v>100</c:v>
                </c:pt>
                <c:pt idx="2053">
                  <c:v>100</c:v>
                </c:pt>
                <c:pt idx="2054">
                  <c:v>100</c:v>
                </c:pt>
                <c:pt idx="2055">
                  <c:v>100</c:v>
                </c:pt>
                <c:pt idx="2056">
                  <c:v>100</c:v>
                </c:pt>
                <c:pt idx="2057">
                  <c:v>100</c:v>
                </c:pt>
                <c:pt idx="2058">
                  <c:v>100</c:v>
                </c:pt>
                <c:pt idx="2059">
                  <c:v>100</c:v>
                </c:pt>
                <c:pt idx="2060">
                  <c:v>100</c:v>
                </c:pt>
                <c:pt idx="2061">
                  <c:v>100</c:v>
                </c:pt>
                <c:pt idx="2062">
                  <c:v>100</c:v>
                </c:pt>
                <c:pt idx="2063">
                  <c:v>100</c:v>
                </c:pt>
                <c:pt idx="2064">
                  <c:v>100</c:v>
                </c:pt>
                <c:pt idx="2065">
                  <c:v>100</c:v>
                </c:pt>
                <c:pt idx="2066">
                  <c:v>100</c:v>
                </c:pt>
                <c:pt idx="2067">
                  <c:v>100</c:v>
                </c:pt>
                <c:pt idx="2068">
                  <c:v>100</c:v>
                </c:pt>
                <c:pt idx="2069">
                  <c:v>100</c:v>
                </c:pt>
                <c:pt idx="2070">
                  <c:v>100</c:v>
                </c:pt>
                <c:pt idx="2071">
                  <c:v>100</c:v>
                </c:pt>
                <c:pt idx="2072">
                  <c:v>100</c:v>
                </c:pt>
                <c:pt idx="2073">
                  <c:v>100</c:v>
                </c:pt>
                <c:pt idx="2074">
                  <c:v>100</c:v>
                </c:pt>
                <c:pt idx="2075">
                  <c:v>100</c:v>
                </c:pt>
                <c:pt idx="2076">
                  <c:v>100</c:v>
                </c:pt>
                <c:pt idx="2077">
                  <c:v>100</c:v>
                </c:pt>
                <c:pt idx="2078">
                  <c:v>100</c:v>
                </c:pt>
                <c:pt idx="2079">
                  <c:v>100</c:v>
                </c:pt>
                <c:pt idx="2080">
                  <c:v>100</c:v>
                </c:pt>
                <c:pt idx="2081">
                  <c:v>100</c:v>
                </c:pt>
                <c:pt idx="2082">
                  <c:v>100</c:v>
                </c:pt>
                <c:pt idx="2083">
                  <c:v>100</c:v>
                </c:pt>
                <c:pt idx="2084">
                  <c:v>100</c:v>
                </c:pt>
                <c:pt idx="2085">
                  <c:v>100</c:v>
                </c:pt>
                <c:pt idx="2086">
                  <c:v>100</c:v>
                </c:pt>
                <c:pt idx="2087">
                  <c:v>100</c:v>
                </c:pt>
                <c:pt idx="2088">
                  <c:v>100</c:v>
                </c:pt>
                <c:pt idx="2089">
                  <c:v>100</c:v>
                </c:pt>
                <c:pt idx="2090">
                  <c:v>100</c:v>
                </c:pt>
                <c:pt idx="2091">
                  <c:v>100</c:v>
                </c:pt>
                <c:pt idx="2092">
                  <c:v>100</c:v>
                </c:pt>
                <c:pt idx="2093">
                  <c:v>100</c:v>
                </c:pt>
                <c:pt idx="2094">
                  <c:v>100</c:v>
                </c:pt>
                <c:pt idx="2095">
                  <c:v>100</c:v>
                </c:pt>
                <c:pt idx="2096">
                  <c:v>100</c:v>
                </c:pt>
                <c:pt idx="2097">
                  <c:v>100</c:v>
                </c:pt>
                <c:pt idx="2098">
                  <c:v>100</c:v>
                </c:pt>
                <c:pt idx="2099">
                  <c:v>100</c:v>
                </c:pt>
                <c:pt idx="2100">
                  <c:v>100</c:v>
                </c:pt>
                <c:pt idx="2101">
                  <c:v>100</c:v>
                </c:pt>
                <c:pt idx="2102">
                  <c:v>100</c:v>
                </c:pt>
                <c:pt idx="2103">
                  <c:v>100</c:v>
                </c:pt>
                <c:pt idx="2104">
                  <c:v>100</c:v>
                </c:pt>
                <c:pt idx="2105">
                  <c:v>100</c:v>
                </c:pt>
                <c:pt idx="2106">
                  <c:v>100</c:v>
                </c:pt>
                <c:pt idx="2107">
                  <c:v>100</c:v>
                </c:pt>
                <c:pt idx="2108">
                  <c:v>100</c:v>
                </c:pt>
                <c:pt idx="2109">
                  <c:v>100</c:v>
                </c:pt>
                <c:pt idx="2110">
                  <c:v>100</c:v>
                </c:pt>
                <c:pt idx="2111">
                  <c:v>100</c:v>
                </c:pt>
                <c:pt idx="2112">
                  <c:v>100</c:v>
                </c:pt>
                <c:pt idx="2113">
                  <c:v>100</c:v>
                </c:pt>
                <c:pt idx="2114">
                  <c:v>100</c:v>
                </c:pt>
                <c:pt idx="2115">
                  <c:v>100</c:v>
                </c:pt>
                <c:pt idx="2116">
                  <c:v>100</c:v>
                </c:pt>
                <c:pt idx="2117">
                  <c:v>100</c:v>
                </c:pt>
                <c:pt idx="2118">
                  <c:v>100</c:v>
                </c:pt>
                <c:pt idx="2119">
                  <c:v>100</c:v>
                </c:pt>
                <c:pt idx="2120">
                  <c:v>100</c:v>
                </c:pt>
                <c:pt idx="2121">
                  <c:v>100</c:v>
                </c:pt>
                <c:pt idx="2122">
                  <c:v>100</c:v>
                </c:pt>
                <c:pt idx="2123">
                  <c:v>100</c:v>
                </c:pt>
                <c:pt idx="2124">
                  <c:v>100</c:v>
                </c:pt>
                <c:pt idx="2125">
                  <c:v>100</c:v>
                </c:pt>
                <c:pt idx="2126">
                  <c:v>100</c:v>
                </c:pt>
                <c:pt idx="2127">
                  <c:v>100</c:v>
                </c:pt>
                <c:pt idx="2128">
                  <c:v>100</c:v>
                </c:pt>
                <c:pt idx="2129">
                  <c:v>100</c:v>
                </c:pt>
                <c:pt idx="2130">
                  <c:v>100</c:v>
                </c:pt>
                <c:pt idx="2131">
                  <c:v>100</c:v>
                </c:pt>
                <c:pt idx="2132">
                  <c:v>100</c:v>
                </c:pt>
                <c:pt idx="2133">
                  <c:v>100</c:v>
                </c:pt>
                <c:pt idx="2134">
                  <c:v>100</c:v>
                </c:pt>
                <c:pt idx="2135">
                  <c:v>100</c:v>
                </c:pt>
                <c:pt idx="2136">
                  <c:v>100</c:v>
                </c:pt>
                <c:pt idx="2137">
                  <c:v>100</c:v>
                </c:pt>
                <c:pt idx="2138">
                  <c:v>100</c:v>
                </c:pt>
                <c:pt idx="2139">
                  <c:v>100</c:v>
                </c:pt>
                <c:pt idx="2140">
                  <c:v>100</c:v>
                </c:pt>
                <c:pt idx="2141">
                  <c:v>100</c:v>
                </c:pt>
                <c:pt idx="2142">
                  <c:v>100</c:v>
                </c:pt>
                <c:pt idx="2143">
                  <c:v>100</c:v>
                </c:pt>
                <c:pt idx="2144">
                  <c:v>100</c:v>
                </c:pt>
                <c:pt idx="2145">
                  <c:v>100</c:v>
                </c:pt>
                <c:pt idx="2146">
                  <c:v>100</c:v>
                </c:pt>
                <c:pt idx="2147">
                  <c:v>100</c:v>
                </c:pt>
                <c:pt idx="2148">
                  <c:v>100</c:v>
                </c:pt>
                <c:pt idx="2149">
                  <c:v>100</c:v>
                </c:pt>
                <c:pt idx="2150">
                  <c:v>100</c:v>
                </c:pt>
                <c:pt idx="2151">
                  <c:v>100</c:v>
                </c:pt>
                <c:pt idx="2152">
                  <c:v>100</c:v>
                </c:pt>
                <c:pt idx="2153">
                  <c:v>100</c:v>
                </c:pt>
                <c:pt idx="2154">
                  <c:v>100</c:v>
                </c:pt>
                <c:pt idx="2155">
                  <c:v>100</c:v>
                </c:pt>
                <c:pt idx="2156">
                  <c:v>100</c:v>
                </c:pt>
                <c:pt idx="2157">
                  <c:v>100</c:v>
                </c:pt>
                <c:pt idx="2158">
                  <c:v>100</c:v>
                </c:pt>
                <c:pt idx="2159">
                  <c:v>100</c:v>
                </c:pt>
                <c:pt idx="2160">
                  <c:v>100</c:v>
                </c:pt>
                <c:pt idx="2161">
                  <c:v>100</c:v>
                </c:pt>
                <c:pt idx="2162">
                  <c:v>100</c:v>
                </c:pt>
                <c:pt idx="2163">
                  <c:v>100</c:v>
                </c:pt>
                <c:pt idx="2164">
                  <c:v>100</c:v>
                </c:pt>
                <c:pt idx="2165">
                  <c:v>100</c:v>
                </c:pt>
                <c:pt idx="2166">
                  <c:v>100</c:v>
                </c:pt>
                <c:pt idx="2167">
                  <c:v>100</c:v>
                </c:pt>
                <c:pt idx="2168">
                  <c:v>100</c:v>
                </c:pt>
                <c:pt idx="2169">
                  <c:v>100</c:v>
                </c:pt>
                <c:pt idx="2170">
                  <c:v>100</c:v>
                </c:pt>
                <c:pt idx="2171">
                  <c:v>100</c:v>
                </c:pt>
                <c:pt idx="2172">
                  <c:v>100</c:v>
                </c:pt>
                <c:pt idx="2173">
                  <c:v>100</c:v>
                </c:pt>
                <c:pt idx="2174">
                  <c:v>100</c:v>
                </c:pt>
                <c:pt idx="2175">
                  <c:v>100</c:v>
                </c:pt>
                <c:pt idx="2176">
                  <c:v>100</c:v>
                </c:pt>
                <c:pt idx="2177">
                  <c:v>100</c:v>
                </c:pt>
                <c:pt idx="2178">
                  <c:v>100</c:v>
                </c:pt>
                <c:pt idx="2179">
                  <c:v>100</c:v>
                </c:pt>
                <c:pt idx="2180">
                  <c:v>100</c:v>
                </c:pt>
                <c:pt idx="2181">
                  <c:v>100</c:v>
                </c:pt>
                <c:pt idx="2182">
                  <c:v>100</c:v>
                </c:pt>
                <c:pt idx="2183">
                  <c:v>100</c:v>
                </c:pt>
                <c:pt idx="2184">
                  <c:v>100</c:v>
                </c:pt>
                <c:pt idx="2185">
                  <c:v>100</c:v>
                </c:pt>
                <c:pt idx="2186">
                  <c:v>100</c:v>
                </c:pt>
                <c:pt idx="2187">
                  <c:v>100</c:v>
                </c:pt>
                <c:pt idx="2188">
                  <c:v>100</c:v>
                </c:pt>
                <c:pt idx="2189">
                  <c:v>100</c:v>
                </c:pt>
                <c:pt idx="2190">
                  <c:v>100</c:v>
                </c:pt>
                <c:pt idx="2191">
                  <c:v>100</c:v>
                </c:pt>
                <c:pt idx="2192">
                  <c:v>100</c:v>
                </c:pt>
                <c:pt idx="2193">
                  <c:v>100</c:v>
                </c:pt>
                <c:pt idx="2194">
                  <c:v>100</c:v>
                </c:pt>
                <c:pt idx="2195">
                  <c:v>100</c:v>
                </c:pt>
                <c:pt idx="2196">
                  <c:v>100</c:v>
                </c:pt>
                <c:pt idx="2197">
                  <c:v>100</c:v>
                </c:pt>
                <c:pt idx="2198">
                  <c:v>100</c:v>
                </c:pt>
                <c:pt idx="2199">
                  <c:v>100</c:v>
                </c:pt>
                <c:pt idx="2200">
                  <c:v>100</c:v>
                </c:pt>
                <c:pt idx="2201">
                  <c:v>100</c:v>
                </c:pt>
                <c:pt idx="2202">
                  <c:v>100</c:v>
                </c:pt>
                <c:pt idx="2203">
                  <c:v>100</c:v>
                </c:pt>
                <c:pt idx="2204">
                  <c:v>100</c:v>
                </c:pt>
                <c:pt idx="2205">
                  <c:v>100</c:v>
                </c:pt>
                <c:pt idx="2206">
                  <c:v>100</c:v>
                </c:pt>
                <c:pt idx="2207">
                  <c:v>100</c:v>
                </c:pt>
                <c:pt idx="2208">
                  <c:v>100</c:v>
                </c:pt>
                <c:pt idx="2209">
                  <c:v>100</c:v>
                </c:pt>
                <c:pt idx="2210">
                  <c:v>100</c:v>
                </c:pt>
                <c:pt idx="2211">
                  <c:v>100</c:v>
                </c:pt>
                <c:pt idx="2212">
                  <c:v>100</c:v>
                </c:pt>
                <c:pt idx="2213">
                  <c:v>100</c:v>
                </c:pt>
                <c:pt idx="2214">
                  <c:v>100</c:v>
                </c:pt>
                <c:pt idx="2215">
                  <c:v>100</c:v>
                </c:pt>
                <c:pt idx="2216">
                  <c:v>100</c:v>
                </c:pt>
                <c:pt idx="2217">
                  <c:v>100</c:v>
                </c:pt>
                <c:pt idx="2218">
                  <c:v>100</c:v>
                </c:pt>
                <c:pt idx="2219">
                  <c:v>100</c:v>
                </c:pt>
                <c:pt idx="2220">
                  <c:v>100</c:v>
                </c:pt>
                <c:pt idx="2221">
                  <c:v>100</c:v>
                </c:pt>
                <c:pt idx="2222">
                  <c:v>100</c:v>
                </c:pt>
                <c:pt idx="2223">
                  <c:v>100</c:v>
                </c:pt>
                <c:pt idx="2224">
                  <c:v>100</c:v>
                </c:pt>
                <c:pt idx="2225">
                  <c:v>100</c:v>
                </c:pt>
                <c:pt idx="2226">
                  <c:v>100</c:v>
                </c:pt>
                <c:pt idx="2227">
                  <c:v>100</c:v>
                </c:pt>
                <c:pt idx="2228">
                  <c:v>100</c:v>
                </c:pt>
                <c:pt idx="2229">
                  <c:v>100</c:v>
                </c:pt>
                <c:pt idx="2230">
                  <c:v>100</c:v>
                </c:pt>
                <c:pt idx="2231">
                  <c:v>100</c:v>
                </c:pt>
                <c:pt idx="2232">
                  <c:v>100</c:v>
                </c:pt>
                <c:pt idx="2233">
                  <c:v>100</c:v>
                </c:pt>
                <c:pt idx="2234">
                  <c:v>100</c:v>
                </c:pt>
                <c:pt idx="2235">
                  <c:v>100</c:v>
                </c:pt>
                <c:pt idx="2236">
                  <c:v>100</c:v>
                </c:pt>
                <c:pt idx="2237">
                  <c:v>100</c:v>
                </c:pt>
                <c:pt idx="2238">
                  <c:v>100</c:v>
                </c:pt>
                <c:pt idx="2239">
                  <c:v>100</c:v>
                </c:pt>
                <c:pt idx="2240">
                  <c:v>100</c:v>
                </c:pt>
                <c:pt idx="2241">
                  <c:v>100</c:v>
                </c:pt>
                <c:pt idx="2242">
                  <c:v>100</c:v>
                </c:pt>
                <c:pt idx="2243">
                  <c:v>100</c:v>
                </c:pt>
                <c:pt idx="2244">
                  <c:v>100</c:v>
                </c:pt>
                <c:pt idx="2245">
                  <c:v>100</c:v>
                </c:pt>
                <c:pt idx="2246">
                  <c:v>100</c:v>
                </c:pt>
                <c:pt idx="2247">
                  <c:v>100</c:v>
                </c:pt>
                <c:pt idx="2248">
                  <c:v>100</c:v>
                </c:pt>
                <c:pt idx="2249">
                  <c:v>100</c:v>
                </c:pt>
                <c:pt idx="2250">
                  <c:v>100</c:v>
                </c:pt>
                <c:pt idx="2251">
                  <c:v>100</c:v>
                </c:pt>
                <c:pt idx="2252">
                  <c:v>100</c:v>
                </c:pt>
                <c:pt idx="2253">
                  <c:v>100</c:v>
                </c:pt>
                <c:pt idx="2254">
                  <c:v>100</c:v>
                </c:pt>
                <c:pt idx="2255">
                  <c:v>100</c:v>
                </c:pt>
                <c:pt idx="2256">
                  <c:v>100</c:v>
                </c:pt>
                <c:pt idx="2257">
                  <c:v>100</c:v>
                </c:pt>
                <c:pt idx="2258">
                  <c:v>100</c:v>
                </c:pt>
                <c:pt idx="2259">
                  <c:v>100</c:v>
                </c:pt>
                <c:pt idx="2260">
                  <c:v>100</c:v>
                </c:pt>
                <c:pt idx="2261">
                  <c:v>100</c:v>
                </c:pt>
                <c:pt idx="2262">
                  <c:v>100</c:v>
                </c:pt>
                <c:pt idx="2263">
                  <c:v>100</c:v>
                </c:pt>
                <c:pt idx="2264">
                  <c:v>100</c:v>
                </c:pt>
                <c:pt idx="2265">
                  <c:v>100</c:v>
                </c:pt>
                <c:pt idx="2266">
                  <c:v>100</c:v>
                </c:pt>
                <c:pt idx="2267">
                  <c:v>100</c:v>
                </c:pt>
                <c:pt idx="2268">
                  <c:v>100</c:v>
                </c:pt>
                <c:pt idx="2269">
                  <c:v>100</c:v>
                </c:pt>
                <c:pt idx="2270">
                  <c:v>100</c:v>
                </c:pt>
                <c:pt idx="2271">
                  <c:v>100</c:v>
                </c:pt>
                <c:pt idx="2272">
                  <c:v>100</c:v>
                </c:pt>
                <c:pt idx="2273">
                  <c:v>100</c:v>
                </c:pt>
                <c:pt idx="2274">
                  <c:v>100</c:v>
                </c:pt>
                <c:pt idx="2275">
                  <c:v>100</c:v>
                </c:pt>
                <c:pt idx="2276">
                  <c:v>100</c:v>
                </c:pt>
                <c:pt idx="2277">
                  <c:v>100</c:v>
                </c:pt>
                <c:pt idx="2278">
                  <c:v>100</c:v>
                </c:pt>
                <c:pt idx="2279">
                  <c:v>100</c:v>
                </c:pt>
                <c:pt idx="2280">
                  <c:v>100</c:v>
                </c:pt>
                <c:pt idx="2281">
                  <c:v>100</c:v>
                </c:pt>
                <c:pt idx="2282">
                  <c:v>100</c:v>
                </c:pt>
                <c:pt idx="2283">
                  <c:v>100</c:v>
                </c:pt>
                <c:pt idx="2284">
                  <c:v>100</c:v>
                </c:pt>
                <c:pt idx="2285">
                  <c:v>100</c:v>
                </c:pt>
                <c:pt idx="2286">
                  <c:v>100</c:v>
                </c:pt>
                <c:pt idx="2287">
                  <c:v>100</c:v>
                </c:pt>
                <c:pt idx="2288">
                  <c:v>100</c:v>
                </c:pt>
                <c:pt idx="2289">
                  <c:v>100</c:v>
                </c:pt>
                <c:pt idx="2290">
                  <c:v>100</c:v>
                </c:pt>
                <c:pt idx="2291">
                  <c:v>100</c:v>
                </c:pt>
                <c:pt idx="2292">
                  <c:v>100</c:v>
                </c:pt>
                <c:pt idx="2293">
                  <c:v>100</c:v>
                </c:pt>
                <c:pt idx="2294">
                  <c:v>100</c:v>
                </c:pt>
                <c:pt idx="2295">
                  <c:v>100</c:v>
                </c:pt>
                <c:pt idx="2296">
                  <c:v>100</c:v>
                </c:pt>
                <c:pt idx="2297">
                  <c:v>100</c:v>
                </c:pt>
                <c:pt idx="2298">
                  <c:v>100</c:v>
                </c:pt>
                <c:pt idx="2299">
                  <c:v>100</c:v>
                </c:pt>
                <c:pt idx="2300">
                  <c:v>100</c:v>
                </c:pt>
                <c:pt idx="2301">
                  <c:v>100</c:v>
                </c:pt>
                <c:pt idx="2302">
                  <c:v>100</c:v>
                </c:pt>
                <c:pt idx="2303">
                  <c:v>100</c:v>
                </c:pt>
                <c:pt idx="2304">
                  <c:v>100</c:v>
                </c:pt>
                <c:pt idx="2305">
                  <c:v>100</c:v>
                </c:pt>
                <c:pt idx="2306">
                  <c:v>100</c:v>
                </c:pt>
                <c:pt idx="2307">
                  <c:v>100</c:v>
                </c:pt>
                <c:pt idx="2308">
                  <c:v>100</c:v>
                </c:pt>
                <c:pt idx="2309">
                  <c:v>100</c:v>
                </c:pt>
                <c:pt idx="2310">
                  <c:v>100</c:v>
                </c:pt>
                <c:pt idx="2311">
                  <c:v>100</c:v>
                </c:pt>
                <c:pt idx="2312">
                  <c:v>100</c:v>
                </c:pt>
                <c:pt idx="2313">
                  <c:v>100</c:v>
                </c:pt>
                <c:pt idx="2314">
                  <c:v>100</c:v>
                </c:pt>
                <c:pt idx="2315">
                  <c:v>100</c:v>
                </c:pt>
                <c:pt idx="2316">
                  <c:v>100</c:v>
                </c:pt>
                <c:pt idx="2317">
                  <c:v>100</c:v>
                </c:pt>
                <c:pt idx="2318">
                  <c:v>100</c:v>
                </c:pt>
                <c:pt idx="2319">
                  <c:v>100</c:v>
                </c:pt>
                <c:pt idx="2320">
                  <c:v>100</c:v>
                </c:pt>
                <c:pt idx="2321">
                  <c:v>100</c:v>
                </c:pt>
                <c:pt idx="2322">
                  <c:v>100</c:v>
                </c:pt>
                <c:pt idx="2323">
                  <c:v>100</c:v>
                </c:pt>
                <c:pt idx="2324">
                  <c:v>100</c:v>
                </c:pt>
                <c:pt idx="2325">
                  <c:v>100</c:v>
                </c:pt>
                <c:pt idx="2326">
                  <c:v>100</c:v>
                </c:pt>
                <c:pt idx="2327">
                  <c:v>100</c:v>
                </c:pt>
                <c:pt idx="2328">
                  <c:v>100</c:v>
                </c:pt>
                <c:pt idx="2329">
                  <c:v>100</c:v>
                </c:pt>
                <c:pt idx="2330">
                  <c:v>100</c:v>
                </c:pt>
                <c:pt idx="2331">
                  <c:v>100</c:v>
                </c:pt>
                <c:pt idx="2332">
                  <c:v>100</c:v>
                </c:pt>
                <c:pt idx="2333">
                  <c:v>100</c:v>
                </c:pt>
                <c:pt idx="2334">
                  <c:v>100</c:v>
                </c:pt>
                <c:pt idx="2335">
                  <c:v>100</c:v>
                </c:pt>
                <c:pt idx="2336">
                  <c:v>100</c:v>
                </c:pt>
                <c:pt idx="2337">
                  <c:v>100</c:v>
                </c:pt>
                <c:pt idx="2338">
                  <c:v>100</c:v>
                </c:pt>
                <c:pt idx="2339">
                  <c:v>100</c:v>
                </c:pt>
                <c:pt idx="2340">
                  <c:v>100</c:v>
                </c:pt>
                <c:pt idx="2341">
                  <c:v>100</c:v>
                </c:pt>
                <c:pt idx="2342">
                  <c:v>100</c:v>
                </c:pt>
                <c:pt idx="2343">
                  <c:v>100</c:v>
                </c:pt>
                <c:pt idx="2344">
                  <c:v>100</c:v>
                </c:pt>
                <c:pt idx="2345">
                  <c:v>100</c:v>
                </c:pt>
                <c:pt idx="2346">
                  <c:v>100</c:v>
                </c:pt>
                <c:pt idx="2347">
                  <c:v>100</c:v>
                </c:pt>
                <c:pt idx="2348">
                  <c:v>100</c:v>
                </c:pt>
                <c:pt idx="2349">
                  <c:v>100</c:v>
                </c:pt>
                <c:pt idx="2350">
                  <c:v>100</c:v>
                </c:pt>
                <c:pt idx="2351">
                  <c:v>100</c:v>
                </c:pt>
                <c:pt idx="2352">
                  <c:v>100</c:v>
                </c:pt>
                <c:pt idx="2353">
                  <c:v>100</c:v>
                </c:pt>
                <c:pt idx="2354">
                  <c:v>100</c:v>
                </c:pt>
                <c:pt idx="2355">
                  <c:v>100</c:v>
                </c:pt>
                <c:pt idx="2356">
                  <c:v>100</c:v>
                </c:pt>
                <c:pt idx="2357">
                  <c:v>100</c:v>
                </c:pt>
                <c:pt idx="2358">
                  <c:v>100</c:v>
                </c:pt>
                <c:pt idx="2359">
                  <c:v>100</c:v>
                </c:pt>
                <c:pt idx="2360">
                  <c:v>100</c:v>
                </c:pt>
                <c:pt idx="2361">
                  <c:v>100</c:v>
                </c:pt>
                <c:pt idx="2362">
                  <c:v>100</c:v>
                </c:pt>
                <c:pt idx="2363">
                  <c:v>100</c:v>
                </c:pt>
                <c:pt idx="2364">
                  <c:v>100</c:v>
                </c:pt>
                <c:pt idx="2365">
                  <c:v>100</c:v>
                </c:pt>
                <c:pt idx="2366">
                  <c:v>100</c:v>
                </c:pt>
                <c:pt idx="2367">
                  <c:v>100</c:v>
                </c:pt>
                <c:pt idx="2368">
                  <c:v>100</c:v>
                </c:pt>
                <c:pt idx="2369">
                  <c:v>100</c:v>
                </c:pt>
                <c:pt idx="2370">
                  <c:v>100</c:v>
                </c:pt>
                <c:pt idx="2371">
                  <c:v>100</c:v>
                </c:pt>
                <c:pt idx="2372">
                  <c:v>100</c:v>
                </c:pt>
                <c:pt idx="2373">
                  <c:v>100</c:v>
                </c:pt>
                <c:pt idx="2374">
                  <c:v>100</c:v>
                </c:pt>
                <c:pt idx="2375">
                  <c:v>100</c:v>
                </c:pt>
                <c:pt idx="2376">
                  <c:v>100</c:v>
                </c:pt>
                <c:pt idx="2377">
                  <c:v>100</c:v>
                </c:pt>
                <c:pt idx="2378">
                  <c:v>100</c:v>
                </c:pt>
                <c:pt idx="2379">
                  <c:v>100</c:v>
                </c:pt>
                <c:pt idx="2380">
                  <c:v>100</c:v>
                </c:pt>
                <c:pt idx="2381">
                  <c:v>100</c:v>
                </c:pt>
                <c:pt idx="2382">
                  <c:v>100</c:v>
                </c:pt>
                <c:pt idx="2383">
                  <c:v>100</c:v>
                </c:pt>
                <c:pt idx="2384">
                  <c:v>100</c:v>
                </c:pt>
                <c:pt idx="2385">
                  <c:v>100</c:v>
                </c:pt>
                <c:pt idx="2386">
                  <c:v>100</c:v>
                </c:pt>
                <c:pt idx="2387">
                  <c:v>100</c:v>
                </c:pt>
                <c:pt idx="2388">
                  <c:v>100</c:v>
                </c:pt>
                <c:pt idx="2389">
                  <c:v>100</c:v>
                </c:pt>
                <c:pt idx="2390">
                  <c:v>100</c:v>
                </c:pt>
                <c:pt idx="2391">
                  <c:v>100</c:v>
                </c:pt>
                <c:pt idx="2392">
                  <c:v>100</c:v>
                </c:pt>
                <c:pt idx="2393">
                  <c:v>100</c:v>
                </c:pt>
                <c:pt idx="2394">
                  <c:v>100</c:v>
                </c:pt>
                <c:pt idx="2395">
                  <c:v>100</c:v>
                </c:pt>
                <c:pt idx="2396">
                  <c:v>100</c:v>
                </c:pt>
                <c:pt idx="2397">
                  <c:v>100</c:v>
                </c:pt>
                <c:pt idx="2398">
                  <c:v>100</c:v>
                </c:pt>
                <c:pt idx="2399">
                  <c:v>100</c:v>
                </c:pt>
                <c:pt idx="2400">
                  <c:v>100</c:v>
                </c:pt>
                <c:pt idx="2401">
                  <c:v>100</c:v>
                </c:pt>
                <c:pt idx="2402">
                  <c:v>100</c:v>
                </c:pt>
                <c:pt idx="2403">
                  <c:v>100</c:v>
                </c:pt>
                <c:pt idx="2404">
                  <c:v>100</c:v>
                </c:pt>
                <c:pt idx="2405">
                  <c:v>100</c:v>
                </c:pt>
                <c:pt idx="2406">
                  <c:v>100</c:v>
                </c:pt>
                <c:pt idx="2407">
                  <c:v>100</c:v>
                </c:pt>
                <c:pt idx="2408">
                  <c:v>100</c:v>
                </c:pt>
                <c:pt idx="2409">
                  <c:v>100</c:v>
                </c:pt>
                <c:pt idx="2410">
                  <c:v>100</c:v>
                </c:pt>
                <c:pt idx="2411">
                  <c:v>100</c:v>
                </c:pt>
                <c:pt idx="2412">
                  <c:v>100</c:v>
                </c:pt>
                <c:pt idx="2413">
                  <c:v>100</c:v>
                </c:pt>
                <c:pt idx="2414">
                  <c:v>100</c:v>
                </c:pt>
                <c:pt idx="2415">
                  <c:v>100</c:v>
                </c:pt>
                <c:pt idx="2416">
                  <c:v>100</c:v>
                </c:pt>
                <c:pt idx="2417">
                  <c:v>100</c:v>
                </c:pt>
                <c:pt idx="2418">
                  <c:v>100</c:v>
                </c:pt>
                <c:pt idx="2419">
                  <c:v>100</c:v>
                </c:pt>
                <c:pt idx="2420">
                  <c:v>100</c:v>
                </c:pt>
                <c:pt idx="2421">
                  <c:v>100</c:v>
                </c:pt>
                <c:pt idx="2422">
                  <c:v>100</c:v>
                </c:pt>
                <c:pt idx="2423">
                  <c:v>100</c:v>
                </c:pt>
                <c:pt idx="2424">
                  <c:v>100</c:v>
                </c:pt>
                <c:pt idx="2425">
                  <c:v>100</c:v>
                </c:pt>
                <c:pt idx="2426">
                  <c:v>100</c:v>
                </c:pt>
                <c:pt idx="2427">
                  <c:v>100</c:v>
                </c:pt>
                <c:pt idx="2428">
                  <c:v>100</c:v>
                </c:pt>
                <c:pt idx="2429">
                  <c:v>100</c:v>
                </c:pt>
                <c:pt idx="2430">
                  <c:v>100</c:v>
                </c:pt>
                <c:pt idx="2431">
                  <c:v>100</c:v>
                </c:pt>
                <c:pt idx="2432">
                  <c:v>100</c:v>
                </c:pt>
                <c:pt idx="2433">
                  <c:v>100</c:v>
                </c:pt>
                <c:pt idx="2434">
                  <c:v>100</c:v>
                </c:pt>
                <c:pt idx="2435">
                  <c:v>100</c:v>
                </c:pt>
                <c:pt idx="2436">
                  <c:v>100</c:v>
                </c:pt>
                <c:pt idx="2437">
                  <c:v>100</c:v>
                </c:pt>
                <c:pt idx="2438">
                  <c:v>100</c:v>
                </c:pt>
                <c:pt idx="2439">
                  <c:v>100</c:v>
                </c:pt>
                <c:pt idx="2440">
                  <c:v>100</c:v>
                </c:pt>
                <c:pt idx="2441">
                  <c:v>100</c:v>
                </c:pt>
                <c:pt idx="2442">
                  <c:v>100</c:v>
                </c:pt>
                <c:pt idx="2443">
                  <c:v>100</c:v>
                </c:pt>
                <c:pt idx="2444">
                  <c:v>100</c:v>
                </c:pt>
                <c:pt idx="2445">
                  <c:v>100</c:v>
                </c:pt>
                <c:pt idx="2446">
                  <c:v>100</c:v>
                </c:pt>
                <c:pt idx="2447">
                  <c:v>100</c:v>
                </c:pt>
                <c:pt idx="2448">
                  <c:v>100</c:v>
                </c:pt>
                <c:pt idx="2449">
                  <c:v>100</c:v>
                </c:pt>
                <c:pt idx="2450">
                  <c:v>100</c:v>
                </c:pt>
                <c:pt idx="2451">
                  <c:v>100</c:v>
                </c:pt>
                <c:pt idx="2452">
                  <c:v>100</c:v>
                </c:pt>
                <c:pt idx="2453">
                  <c:v>100</c:v>
                </c:pt>
                <c:pt idx="2454">
                  <c:v>100</c:v>
                </c:pt>
                <c:pt idx="2455">
                  <c:v>100</c:v>
                </c:pt>
                <c:pt idx="2456">
                  <c:v>100</c:v>
                </c:pt>
                <c:pt idx="2457">
                  <c:v>100</c:v>
                </c:pt>
                <c:pt idx="2458">
                  <c:v>100</c:v>
                </c:pt>
                <c:pt idx="2459">
                  <c:v>100</c:v>
                </c:pt>
                <c:pt idx="2460">
                  <c:v>100</c:v>
                </c:pt>
                <c:pt idx="2461">
                  <c:v>100</c:v>
                </c:pt>
                <c:pt idx="2462">
                  <c:v>100</c:v>
                </c:pt>
                <c:pt idx="2463">
                  <c:v>100</c:v>
                </c:pt>
                <c:pt idx="2464">
                  <c:v>100</c:v>
                </c:pt>
                <c:pt idx="2465">
                  <c:v>100</c:v>
                </c:pt>
                <c:pt idx="2466">
                  <c:v>100</c:v>
                </c:pt>
                <c:pt idx="2467">
                  <c:v>100</c:v>
                </c:pt>
                <c:pt idx="2468">
                  <c:v>100</c:v>
                </c:pt>
                <c:pt idx="2469">
                  <c:v>100</c:v>
                </c:pt>
                <c:pt idx="2470">
                  <c:v>100</c:v>
                </c:pt>
                <c:pt idx="2471">
                  <c:v>100</c:v>
                </c:pt>
                <c:pt idx="2472">
                  <c:v>100</c:v>
                </c:pt>
                <c:pt idx="2473">
                  <c:v>100</c:v>
                </c:pt>
                <c:pt idx="2474">
                  <c:v>100</c:v>
                </c:pt>
                <c:pt idx="2475">
                  <c:v>100</c:v>
                </c:pt>
                <c:pt idx="2476">
                  <c:v>100</c:v>
                </c:pt>
                <c:pt idx="2477">
                  <c:v>100</c:v>
                </c:pt>
                <c:pt idx="2478">
                  <c:v>100</c:v>
                </c:pt>
                <c:pt idx="2479">
                  <c:v>100</c:v>
                </c:pt>
                <c:pt idx="2480">
                  <c:v>100</c:v>
                </c:pt>
                <c:pt idx="2481">
                  <c:v>100</c:v>
                </c:pt>
                <c:pt idx="2482">
                  <c:v>100</c:v>
                </c:pt>
                <c:pt idx="2483">
                  <c:v>100</c:v>
                </c:pt>
                <c:pt idx="2484">
                  <c:v>100</c:v>
                </c:pt>
                <c:pt idx="2485">
                  <c:v>100</c:v>
                </c:pt>
                <c:pt idx="2486">
                  <c:v>100</c:v>
                </c:pt>
                <c:pt idx="2487">
                  <c:v>100</c:v>
                </c:pt>
                <c:pt idx="2488">
                  <c:v>100</c:v>
                </c:pt>
                <c:pt idx="2489">
                  <c:v>100</c:v>
                </c:pt>
                <c:pt idx="2490">
                  <c:v>100</c:v>
                </c:pt>
                <c:pt idx="2491">
                  <c:v>100</c:v>
                </c:pt>
                <c:pt idx="2492">
                  <c:v>100</c:v>
                </c:pt>
                <c:pt idx="2493">
                  <c:v>100</c:v>
                </c:pt>
                <c:pt idx="2494">
                  <c:v>100</c:v>
                </c:pt>
                <c:pt idx="2495">
                  <c:v>100</c:v>
                </c:pt>
                <c:pt idx="2496">
                  <c:v>100</c:v>
                </c:pt>
                <c:pt idx="2497">
                  <c:v>100</c:v>
                </c:pt>
                <c:pt idx="2498">
                  <c:v>100</c:v>
                </c:pt>
                <c:pt idx="2499">
                  <c:v>100</c:v>
                </c:pt>
                <c:pt idx="2500">
                  <c:v>100</c:v>
                </c:pt>
                <c:pt idx="2501">
                  <c:v>100</c:v>
                </c:pt>
                <c:pt idx="2502">
                  <c:v>100</c:v>
                </c:pt>
                <c:pt idx="2503">
                  <c:v>100</c:v>
                </c:pt>
                <c:pt idx="2504">
                  <c:v>100</c:v>
                </c:pt>
                <c:pt idx="2505">
                  <c:v>100</c:v>
                </c:pt>
                <c:pt idx="2506">
                  <c:v>100</c:v>
                </c:pt>
                <c:pt idx="2507">
                  <c:v>100</c:v>
                </c:pt>
                <c:pt idx="2508">
                  <c:v>100</c:v>
                </c:pt>
                <c:pt idx="2509">
                  <c:v>100</c:v>
                </c:pt>
                <c:pt idx="2510">
                  <c:v>100</c:v>
                </c:pt>
                <c:pt idx="2511">
                  <c:v>100</c:v>
                </c:pt>
                <c:pt idx="2512">
                  <c:v>100</c:v>
                </c:pt>
                <c:pt idx="2513">
                  <c:v>100</c:v>
                </c:pt>
                <c:pt idx="2514">
                  <c:v>100</c:v>
                </c:pt>
                <c:pt idx="2515">
                  <c:v>100</c:v>
                </c:pt>
                <c:pt idx="2516">
                  <c:v>100</c:v>
                </c:pt>
                <c:pt idx="2517">
                  <c:v>100</c:v>
                </c:pt>
                <c:pt idx="2518">
                  <c:v>100</c:v>
                </c:pt>
                <c:pt idx="2519">
                  <c:v>100</c:v>
                </c:pt>
                <c:pt idx="2520">
                  <c:v>100</c:v>
                </c:pt>
                <c:pt idx="2521">
                  <c:v>100</c:v>
                </c:pt>
                <c:pt idx="2522">
                  <c:v>100</c:v>
                </c:pt>
                <c:pt idx="2523">
                  <c:v>100</c:v>
                </c:pt>
                <c:pt idx="2524">
                  <c:v>100</c:v>
                </c:pt>
                <c:pt idx="2525">
                  <c:v>100</c:v>
                </c:pt>
                <c:pt idx="2526">
                  <c:v>100</c:v>
                </c:pt>
                <c:pt idx="2527">
                  <c:v>100</c:v>
                </c:pt>
                <c:pt idx="2528">
                  <c:v>100</c:v>
                </c:pt>
                <c:pt idx="2529">
                  <c:v>100</c:v>
                </c:pt>
                <c:pt idx="2530">
                  <c:v>100</c:v>
                </c:pt>
                <c:pt idx="2531">
                  <c:v>100</c:v>
                </c:pt>
                <c:pt idx="2532">
                  <c:v>100</c:v>
                </c:pt>
                <c:pt idx="2533">
                  <c:v>100</c:v>
                </c:pt>
                <c:pt idx="2534">
                  <c:v>100</c:v>
                </c:pt>
                <c:pt idx="2535">
                  <c:v>100</c:v>
                </c:pt>
                <c:pt idx="2536">
                  <c:v>100</c:v>
                </c:pt>
                <c:pt idx="2537">
                  <c:v>100</c:v>
                </c:pt>
                <c:pt idx="2538">
                  <c:v>100</c:v>
                </c:pt>
                <c:pt idx="2539">
                  <c:v>100</c:v>
                </c:pt>
                <c:pt idx="2540">
                  <c:v>100</c:v>
                </c:pt>
                <c:pt idx="2541">
                  <c:v>100</c:v>
                </c:pt>
                <c:pt idx="2542">
                  <c:v>100</c:v>
                </c:pt>
                <c:pt idx="2543">
                  <c:v>100</c:v>
                </c:pt>
                <c:pt idx="2544">
                  <c:v>100</c:v>
                </c:pt>
                <c:pt idx="2545">
                  <c:v>100</c:v>
                </c:pt>
                <c:pt idx="2546">
                  <c:v>100</c:v>
                </c:pt>
                <c:pt idx="2547">
                  <c:v>100</c:v>
                </c:pt>
                <c:pt idx="2548">
                  <c:v>100</c:v>
                </c:pt>
                <c:pt idx="2549">
                  <c:v>100</c:v>
                </c:pt>
                <c:pt idx="2550">
                  <c:v>100</c:v>
                </c:pt>
                <c:pt idx="2551">
                  <c:v>100</c:v>
                </c:pt>
                <c:pt idx="2552">
                  <c:v>100</c:v>
                </c:pt>
                <c:pt idx="2553">
                  <c:v>100</c:v>
                </c:pt>
                <c:pt idx="2554">
                  <c:v>100</c:v>
                </c:pt>
                <c:pt idx="2555">
                  <c:v>100</c:v>
                </c:pt>
                <c:pt idx="2556">
                  <c:v>100</c:v>
                </c:pt>
                <c:pt idx="2557">
                  <c:v>100</c:v>
                </c:pt>
                <c:pt idx="2558">
                  <c:v>100</c:v>
                </c:pt>
                <c:pt idx="2559">
                  <c:v>100</c:v>
                </c:pt>
                <c:pt idx="2560">
                  <c:v>100</c:v>
                </c:pt>
                <c:pt idx="2561">
                  <c:v>100</c:v>
                </c:pt>
                <c:pt idx="2562">
                  <c:v>100</c:v>
                </c:pt>
                <c:pt idx="2563">
                  <c:v>100</c:v>
                </c:pt>
                <c:pt idx="2564">
                  <c:v>100</c:v>
                </c:pt>
                <c:pt idx="2565">
                  <c:v>100</c:v>
                </c:pt>
                <c:pt idx="2566">
                  <c:v>100</c:v>
                </c:pt>
                <c:pt idx="2567">
                  <c:v>100</c:v>
                </c:pt>
                <c:pt idx="2568">
                  <c:v>100</c:v>
                </c:pt>
                <c:pt idx="2569">
                  <c:v>100</c:v>
                </c:pt>
                <c:pt idx="2570">
                  <c:v>100</c:v>
                </c:pt>
                <c:pt idx="2571">
                  <c:v>100</c:v>
                </c:pt>
                <c:pt idx="2572">
                  <c:v>100</c:v>
                </c:pt>
                <c:pt idx="2573">
                  <c:v>100</c:v>
                </c:pt>
                <c:pt idx="2574">
                  <c:v>100</c:v>
                </c:pt>
                <c:pt idx="2575">
                  <c:v>100</c:v>
                </c:pt>
                <c:pt idx="2576">
                  <c:v>100</c:v>
                </c:pt>
                <c:pt idx="2577">
                  <c:v>100</c:v>
                </c:pt>
                <c:pt idx="2578">
                  <c:v>100</c:v>
                </c:pt>
                <c:pt idx="2579">
                  <c:v>100</c:v>
                </c:pt>
                <c:pt idx="2580">
                  <c:v>100</c:v>
                </c:pt>
                <c:pt idx="2581">
                  <c:v>100</c:v>
                </c:pt>
                <c:pt idx="2582">
                  <c:v>100</c:v>
                </c:pt>
                <c:pt idx="2583">
                  <c:v>100</c:v>
                </c:pt>
                <c:pt idx="2584">
                  <c:v>100</c:v>
                </c:pt>
                <c:pt idx="2585">
                  <c:v>100</c:v>
                </c:pt>
                <c:pt idx="2586">
                  <c:v>100</c:v>
                </c:pt>
                <c:pt idx="2587">
                  <c:v>100</c:v>
                </c:pt>
                <c:pt idx="2588">
                  <c:v>100</c:v>
                </c:pt>
                <c:pt idx="2589">
                  <c:v>100</c:v>
                </c:pt>
                <c:pt idx="2590">
                  <c:v>100</c:v>
                </c:pt>
                <c:pt idx="2591">
                  <c:v>100</c:v>
                </c:pt>
                <c:pt idx="2592">
                  <c:v>100</c:v>
                </c:pt>
                <c:pt idx="2593">
                  <c:v>100</c:v>
                </c:pt>
                <c:pt idx="2594">
                  <c:v>100</c:v>
                </c:pt>
                <c:pt idx="2595">
                  <c:v>100</c:v>
                </c:pt>
                <c:pt idx="2596">
                  <c:v>100</c:v>
                </c:pt>
                <c:pt idx="2597">
                  <c:v>100</c:v>
                </c:pt>
                <c:pt idx="2598">
                  <c:v>100</c:v>
                </c:pt>
                <c:pt idx="2599">
                  <c:v>100</c:v>
                </c:pt>
                <c:pt idx="2600">
                  <c:v>100</c:v>
                </c:pt>
                <c:pt idx="2601">
                  <c:v>100</c:v>
                </c:pt>
                <c:pt idx="2602">
                  <c:v>100</c:v>
                </c:pt>
                <c:pt idx="2603">
                  <c:v>100</c:v>
                </c:pt>
                <c:pt idx="2604">
                  <c:v>100</c:v>
                </c:pt>
                <c:pt idx="2605">
                  <c:v>100</c:v>
                </c:pt>
                <c:pt idx="2606">
                  <c:v>100</c:v>
                </c:pt>
                <c:pt idx="2607">
                  <c:v>100</c:v>
                </c:pt>
                <c:pt idx="2608">
                  <c:v>100</c:v>
                </c:pt>
                <c:pt idx="2609">
                  <c:v>100</c:v>
                </c:pt>
                <c:pt idx="2610">
                  <c:v>100</c:v>
                </c:pt>
                <c:pt idx="2611">
                  <c:v>100</c:v>
                </c:pt>
                <c:pt idx="2612">
                  <c:v>100</c:v>
                </c:pt>
                <c:pt idx="2613">
                  <c:v>100</c:v>
                </c:pt>
                <c:pt idx="2614">
                  <c:v>100</c:v>
                </c:pt>
                <c:pt idx="2615">
                  <c:v>100</c:v>
                </c:pt>
                <c:pt idx="2616">
                  <c:v>100</c:v>
                </c:pt>
                <c:pt idx="2617">
                  <c:v>100</c:v>
                </c:pt>
                <c:pt idx="2618">
                  <c:v>100</c:v>
                </c:pt>
                <c:pt idx="2619">
                  <c:v>100</c:v>
                </c:pt>
                <c:pt idx="2620">
                  <c:v>100</c:v>
                </c:pt>
                <c:pt idx="2621">
                  <c:v>100</c:v>
                </c:pt>
                <c:pt idx="2622">
                  <c:v>100</c:v>
                </c:pt>
                <c:pt idx="2623">
                  <c:v>100</c:v>
                </c:pt>
                <c:pt idx="2624">
                  <c:v>100</c:v>
                </c:pt>
                <c:pt idx="2625">
                  <c:v>100</c:v>
                </c:pt>
                <c:pt idx="2626">
                  <c:v>100</c:v>
                </c:pt>
                <c:pt idx="2627">
                  <c:v>100</c:v>
                </c:pt>
                <c:pt idx="2628">
                  <c:v>100</c:v>
                </c:pt>
                <c:pt idx="2629">
                  <c:v>100</c:v>
                </c:pt>
                <c:pt idx="2630">
                  <c:v>100</c:v>
                </c:pt>
                <c:pt idx="2631">
                  <c:v>100</c:v>
                </c:pt>
                <c:pt idx="2632">
                  <c:v>100</c:v>
                </c:pt>
                <c:pt idx="2633">
                  <c:v>100</c:v>
                </c:pt>
                <c:pt idx="2634">
                  <c:v>100</c:v>
                </c:pt>
                <c:pt idx="2635">
                  <c:v>100</c:v>
                </c:pt>
                <c:pt idx="2636">
                  <c:v>100</c:v>
                </c:pt>
                <c:pt idx="2637">
                  <c:v>100</c:v>
                </c:pt>
                <c:pt idx="2638">
                  <c:v>100</c:v>
                </c:pt>
                <c:pt idx="2639">
                  <c:v>100</c:v>
                </c:pt>
                <c:pt idx="2640">
                  <c:v>100</c:v>
                </c:pt>
                <c:pt idx="2641">
                  <c:v>100</c:v>
                </c:pt>
                <c:pt idx="2642">
                  <c:v>100</c:v>
                </c:pt>
                <c:pt idx="2643">
                  <c:v>100</c:v>
                </c:pt>
                <c:pt idx="2644">
                  <c:v>100</c:v>
                </c:pt>
                <c:pt idx="2645">
                  <c:v>100</c:v>
                </c:pt>
                <c:pt idx="2646">
                  <c:v>100</c:v>
                </c:pt>
                <c:pt idx="2647">
                  <c:v>100</c:v>
                </c:pt>
                <c:pt idx="2648">
                  <c:v>100</c:v>
                </c:pt>
                <c:pt idx="2649">
                  <c:v>100</c:v>
                </c:pt>
                <c:pt idx="2650">
                  <c:v>100</c:v>
                </c:pt>
                <c:pt idx="2651">
                  <c:v>100</c:v>
                </c:pt>
                <c:pt idx="2652">
                  <c:v>100</c:v>
                </c:pt>
                <c:pt idx="2653">
                  <c:v>100</c:v>
                </c:pt>
                <c:pt idx="2654">
                  <c:v>100</c:v>
                </c:pt>
                <c:pt idx="2655">
                  <c:v>100</c:v>
                </c:pt>
                <c:pt idx="2656">
                  <c:v>100</c:v>
                </c:pt>
                <c:pt idx="2657">
                  <c:v>100</c:v>
                </c:pt>
                <c:pt idx="2658">
                  <c:v>100</c:v>
                </c:pt>
                <c:pt idx="2659">
                  <c:v>100</c:v>
                </c:pt>
                <c:pt idx="2660">
                  <c:v>100</c:v>
                </c:pt>
                <c:pt idx="2661">
                  <c:v>100</c:v>
                </c:pt>
                <c:pt idx="2662">
                  <c:v>100</c:v>
                </c:pt>
                <c:pt idx="2663">
                  <c:v>100</c:v>
                </c:pt>
                <c:pt idx="2664">
                  <c:v>100</c:v>
                </c:pt>
                <c:pt idx="2665">
                  <c:v>100</c:v>
                </c:pt>
                <c:pt idx="2666">
                  <c:v>100</c:v>
                </c:pt>
                <c:pt idx="2667">
                  <c:v>100</c:v>
                </c:pt>
                <c:pt idx="2668">
                  <c:v>100</c:v>
                </c:pt>
                <c:pt idx="2669">
                  <c:v>100</c:v>
                </c:pt>
                <c:pt idx="2670">
                  <c:v>100</c:v>
                </c:pt>
                <c:pt idx="2671">
                  <c:v>100</c:v>
                </c:pt>
                <c:pt idx="2672">
                  <c:v>100</c:v>
                </c:pt>
                <c:pt idx="2673">
                  <c:v>100</c:v>
                </c:pt>
                <c:pt idx="2674">
                  <c:v>100</c:v>
                </c:pt>
                <c:pt idx="2675">
                  <c:v>100</c:v>
                </c:pt>
                <c:pt idx="2676">
                  <c:v>100</c:v>
                </c:pt>
                <c:pt idx="2677">
                  <c:v>100</c:v>
                </c:pt>
                <c:pt idx="2678">
                  <c:v>100</c:v>
                </c:pt>
                <c:pt idx="2679">
                  <c:v>100</c:v>
                </c:pt>
                <c:pt idx="2680">
                  <c:v>100</c:v>
                </c:pt>
                <c:pt idx="2681">
                  <c:v>100</c:v>
                </c:pt>
                <c:pt idx="2682">
                  <c:v>100</c:v>
                </c:pt>
                <c:pt idx="2683">
                  <c:v>100</c:v>
                </c:pt>
                <c:pt idx="2684">
                  <c:v>100</c:v>
                </c:pt>
                <c:pt idx="2685">
                  <c:v>100</c:v>
                </c:pt>
                <c:pt idx="2686">
                  <c:v>100</c:v>
                </c:pt>
                <c:pt idx="2687">
                  <c:v>100</c:v>
                </c:pt>
                <c:pt idx="2688">
                  <c:v>100</c:v>
                </c:pt>
                <c:pt idx="2689">
                  <c:v>100</c:v>
                </c:pt>
                <c:pt idx="2690">
                  <c:v>100</c:v>
                </c:pt>
                <c:pt idx="2691">
                  <c:v>100</c:v>
                </c:pt>
                <c:pt idx="2692">
                  <c:v>100</c:v>
                </c:pt>
                <c:pt idx="2693">
                  <c:v>100</c:v>
                </c:pt>
                <c:pt idx="2694">
                  <c:v>100</c:v>
                </c:pt>
                <c:pt idx="2695">
                  <c:v>100</c:v>
                </c:pt>
                <c:pt idx="2696">
                  <c:v>100</c:v>
                </c:pt>
                <c:pt idx="2697">
                  <c:v>100</c:v>
                </c:pt>
                <c:pt idx="2698">
                  <c:v>100</c:v>
                </c:pt>
                <c:pt idx="2699">
                  <c:v>100</c:v>
                </c:pt>
                <c:pt idx="2700">
                  <c:v>100</c:v>
                </c:pt>
                <c:pt idx="2701">
                  <c:v>100</c:v>
                </c:pt>
                <c:pt idx="2702">
                  <c:v>100</c:v>
                </c:pt>
                <c:pt idx="2703">
                  <c:v>100</c:v>
                </c:pt>
                <c:pt idx="2704">
                  <c:v>100</c:v>
                </c:pt>
                <c:pt idx="2705">
                  <c:v>100</c:v>
                </c:pt>
                <c:pt idx="2706">
                  <c:v>100</c:v>
                </c:pt>
                <c:pt idx="2707">
                  <c:v>100</c:v>
                </c:pt>
                <c:pt idx="2708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18-4237-8189-DAEB5D28E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26320"/>
        <c:axId val="214124752"/>
      </c:scatterChart>
      <c:valAx>
        <c:axId val="214126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K site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88698683341211726"/>
              <c:y val="0.8474719820261221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14124752"/>
        <c:crosses val="autoZero"/>
        <c:crossBetween val="midCat"/>
      </c:valAx>
      <c:valAx>
        <c:axId val="214124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Labeling</a:t>
                </a:r>
                <a:r>
                  <a:rPr lang="en-US" sz="1400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yield %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1412632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EFA8F-E3A7-417B-BFAA-7E9A28D81F31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595B4-C1D0-4E37-B54B-3EBD766B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5CB4B-880E-42FB-8E17-9BAD1821CC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6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95B4-C1D0-4E37-B54B-3EBD766B66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3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95B4-C1D0-4E37-B54B-3EBD766B66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27D9-DBC0-4D1E-8598-071C7A69E3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7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27D9-DBC0-4D1E-8598-071C7A69E3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27D9-DBC0-4D1E-8598-071C7A69E3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27D9-DBC0-4D1E-8598-071C7A69E3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27D9-DBC0-4D1E-8598-071C7A69E3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3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27D9-DBC0-4D1E-8598-071C7A69E3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27D9-DBC0-4D1E-8598-071C7A69E3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1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27D9-DBC0-4D1E-8598-071C7A69E3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6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3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1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3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15528-11B1-4B23-ADB8-25DD74EA3877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F3E9-31B3-406C-8203-F071B848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5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tiff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64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63.emf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68627"/>
            <a:ext cx="91440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678" y="1602300"/>
            <a:ext cx="6865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 and Characterization of Short-Chain Lysine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Acylations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with Mass Spectrometry and Quantitative Proteomics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Yue Chen, Ph.D.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CNCP2016, Dalian, China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1381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6" descr="MHwdmkD2D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86" y="6440378"/>
            <a:ext cx="2767914" cy="3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57666" y="6318429"/>
            <a:ext cx="313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Department of Biochemistry, Molecular Biology and Biophysics</a:t>
            </a:r>
            <a:endParaRPr lang="en-US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3124200" y="1712913"/>
            <a:ext cx="304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A</a:t>
            </a:r>
            <a:r>
              <a:rPr lang="en-US" sz="1600"/>
              <a:t>:  </a:t>
            </a:r>
            <a:r>
              <a:rPr lang="en-US" altLang="zh-CN" sz="1600">
                <a:ea typeface="宋体" pitchFamily="2" charset="-122"/>
                <a:cs typeface="Arial" charset="0"/>
              </a:rPr>
              <a:t>GGK</a:t>
            </a:r>
            <a:r>
              <a:rPr lang="en-US" altLang="zh-CN" sz="1600" b="1" baseline="30000">
                <a:solidFill>
                  <a:srgbClr val="FF0000"/>
                </a:solidFill>
                <a:ea typeface="宋体" pitchFamily="2" charset="-122"/>
                <a:cs typeface="Arial" charset="0"/>
              </a:rPr>
              <a:t>Prop</a:t>
            </a:r>
            <a:r>
              <a:rPr lang="en-US" altLang="zh-CN" sz="1600">
                <a:ea typeface="宋体" pitchFamily="2" charset="-122"/>
                <a:cs typeface="Arial" charset="0"/>
              </a:rPr>
              <a:t>GLGK</a:t>
            </a:r>
            <a:r>
              <a:rPr lang="en-US" altLang="zh-CN" sz="1600" b="1" baseline="30000">
                <a:ea typeface="宋体" pitchFamily="2" charset="-122"/>
                <a:cs typeface="Arial" charset="0"/>
              </a:rPr>
              <a:t>Ac</a:t>
            </a:r>
            <a:r>
              <a:rPr lang="en-US" altLang="zh-CN" sz="1600">
                <a:ea typeface="宋体" pitchFamily="2" charset="-122"/>
                <a:cs typeface="Arial" charset="0"/>
              </a:rPr>
              <a:t>GGAK</a:t>
            </a:r>
            <a:r>
              <a:rPr lang="en-US" altLang="zh-CN" sz="1600" b="1" baseline="30000">
                <a:ea typeface="宋体" pitchFamily="2" charset="-122"/>
                <a:cs typeface="Arial" charset="0"/>
              </a:rPr>
              <a:t>Ac</a:t>
            </a:r>
            <a:r>
              <a:rPr lang="en-US" altLang="zh-CN" sz="1600">
                <a:ea typeface="宋体" pitchFamily="2" charset="-122"/>
                <a:cs typeface="Arial" charset="0"/>
              </a:rPr>
              <a:t>R</a:t>
            </a:r>
            <a:r>
              <a:rPr lang="en-US" altLang="zh-CN" sz="1600">
                <a:ea typeface="宋体" pitchFamily="2" charset="-122"/>
              </a:rPr>
              <a:t>  </a:t>
            </a:r>
            <a:endParaRPr lang="en-US" sz="1600">
              <a:ea typeface="宋体" pitchFamily="2" charset="-122"/>
            </a:endParaRPr>
          </a:p>
        </p:txBody>
      </p:sp>
      <p:sp>
        <p:nvSpPr>
          <p:cNvPr id="275461" name="Line 5"/>
          <p:cNvSpPr>
            <a:spLocks noChangeAspect="1" noChangeShapeType="1"/>
          </p:cNvSpPr>
          <p:nvPr/>
        </p:nvSpPr>
        <p:spPr bwMode="auto">
          <a:xfrm>
            <a:off x="1312863" y="5840413"/>
            <a:ext cx="7219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2" name="Line 6"/>
          <p:cNvSpPr>
            <a:spLocks noChangeAspect="1" noChangeShapeType="1"/>
          </p:cNvSpPr>
          <p:nvPr/>
        </p:nvSpPr>
        <p:spPr bwMode="auto">
          <a:xfrm>
            <a:off x="14112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3" name="Line 7"/>
          <p:cNvSpPr>
            <a:spLocks noChangeAspect="1" noChangeShapeType="1"/>
          </p:cNvSpPr>
          <p:nvPr/>
        </p:nvSpPr>
        <p:spPr bwMode="auto">
          <a:xfrm>
            <a:off x="16748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4" name="Line 8"/>
          <p:cNvSpPr>
            <a:spLocks noChangeAspect="1" noChangeShapeType="1"/>
          </p:cNvSpPr>
          <p:nvPr/>
        </p:nvSpPr>
        <p:spPr bwMode="auto">
          <a:xfrm>
            <a:off x="18049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5" name="Line 9"/>
          <p:cNvSpPr>
            <a:spLocks noChangeAspect="1" noChangeShapeType="1"/>
          </p:cNvSpPr>
          <p:nvPr/>
        </p:nvSpPr>
        <p:spPr bwMode="auto">
          <a:xfrm>
            <a:off x="194786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6" name="Line 10"/>
          <p:cNvSpPr>
            <a:spLocks noChangeAspect="1" noChangeShapeType="1"/>
          </p:cNvSpPr>
          <p:nvPr/>
        </p:nvSpPr>
        <p:spPr bwMode="auto">
          <a:xfrm>
            <a:off x="20796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7" name="Line 11"/>
          <p:cNvSpPr>
            <a:spLocks noChangeAspect="1" noChangeShapeType="1"/>
          </p:cNvSpPr>
          <p:nvPr/>
        </p:nvSpPr>
        <p:spPr bwMode="auto">
          <a:xfrm>
            <a:off x="235267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8" name="Line 12"/>
          <p:cNvSpPr>
            <a:spLocks noChangeAspect="1" noChangeShapeType="1"/>
          </p:cNvSpPr>
          <p:nvPr/>
        </p:nvSpPr>
        <p:spPr bwMode="auto">
          <a:xfrm>
            <a:off x="2484438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9" name="Line 13"/>
          <p:cNvSpPr>
            <a:spLocks noChangeAspect="1" noChangeShapeType="1"/>
          </p:cNvSpPr>
          <p:nvPr/>
        </p:nvSpPr>
        <p:spPr bwMode="auto">
          <a:xfrm>
            <a:off x="26162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0" name="Line 14"/>
          <p:cNvSpPr>
            <a:spLocks noChangeAspect="1" noChangeShapeType="1"/>
          </p:cNvSpPr>
          <p:nvPr/>
        </p:nvSpPr>
        <p:spPr bwMode="auto">
          <a:xfrm>
            <a:off x="2747963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1" name="Line 15"/>
          <p:cNvSpPr>
            <a:spLocks noChangeAspect="1" noChangeShapeType="1"/>
          </p:cNvSpPr>
          <p:nvPr/>
        </p:nvSpPr>
        <p:spPr bwMode="auto">
          <a:xfrm>
            <a:off x="30226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2" name="Line 16"/>
          <p:cNvSpPr>
            <a:spLocks noChangeAspect="1" noChangeShapeType="1"/>
          </p:cNvSpPr>
          <p:nvPr/>
        </p:nvSpPr>
        <p:spPr bwMode="auto">
          <a:xfrm>
            <a:off x="315277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3" name="Line 17"/>
          <p:cNvSpPr>
            <a:spLocks noChangeAspect="1" noChangeShapeType="1"/>
          </p:cNvSpPr>
          <p:nvPr/>
        </p:nvSpPr>
        <p:spPr bwMode="auto">
          <a:xfrm>
            <a:off x="32861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4" name="Line 18"/>
          <p:cNvSpPr>
            <a:spLocks noChangeAspect="1" noChangeShapeType="1"/>
          </p:cNvSpPr>
          <p:nvPr/>
        </p:nvSpPr>
        <p:spPr bwMode="auto">
          <a:xfrm>
            <a:off x="3427413" y="5840413"/>
            <a:ext cx="3175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5" name="Line 19"/>
          <p:cNvSpPr>
            <a:spLocks noChangeAspect="1" noChangeShapeType="1"/>
          </p:cNvSpPr>
          <p:nvPr/>
        </p:nvSpPr>
        <p:spPr bwMode="auto">
          <a:xfrm>
            <a:off x="369093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6" name="Line 20"/>
          <p:cNvSpPr>
            <a:spLocks noChangeAspect="1" noChangeShapeType="1"/>
          </p:cNvSpPr>
          <p:nvPr/>
        </p:nvSpPr>
        <p:spPr bwMode="auto">
          <a:xfrm>
            <a:off x="38211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7" name="Line 21"/>
          <p:cNvSpPr>
            <a:spLocks noChangeAspect="1" noChangeShapeType="1"/>
          </p:cNvSpPr>
          <p:nvPr/>
        </p:nvSpPr>
        <p:spPr bwMode="auto">
          <a:xfrm>
            <a:off x="39639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8" name="Line 22"/>
          <p:cNvSpPr>
            <a:spLocks noChangeAspect="1" noChangeShapeType="1"/>
          </p:cNvSpPr>
          <p:nvPr/>
        </p:nvSpPr>
        <p:spPr bwMode="auto">
          <a:xfrm>
            <a:off x="4095750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9" name="Line 23"/>
          <p:cNvSpPr>
            <a:spLocks noChangeAspect="1" noChangeShapeType="1"/>
          </p:cNvSpPr>
          <p:nvPr/>
        </p:nvSpPr>
        <p:spPr bwMode="auto">
          <a:xfrm>
            <a:off x="4359275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0" name="Line 24"/>
          <p:cNvSpPr>
            <a:spLocks noChangeAspect="1" noChangeShapeType="1"/>
          </p:cNvSpPr>
          <p:nvPr/>
        </p:nvSpPr>
        <p:spPr bwMode="auto">
          <a:xfrm>
            <a:off x="450056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1" name="Line 25"/>
          <p:cNvSpPr>
            <a:spLocks noChangeAspect="1" noChangeShapeType="1"/>
          </p:cNvSpPr>
          <p:nvPr/>
        </p:nvSpPr>
        <p:spPr bwMode="auto">
          <a:xfrm>
            <a:off x="46323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2" name="Line 26"/>
          <p:cNvSpPr>
            <a:spLocks noChangeAspect="1" noChangeShapeType="1"/>
          </p:cNvSpPr>
          <p:nvPr/>
        </p:nvSpPr>
        <p:spPr bwMode="auto">
          <a:xfrm>
            <a:off x="47625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3" name="Line 27"/>
          <p:cNvSpPr>
            <a:spLocks noChangeAspect="1" noChangeShapeType="1"/>
          </p:cNvSpPr>
          <p:nvPr/>
        </p:nvSpPr>
        <p:spPr bwMode="auto">
          <a:xfrm>
            <a:off x="50387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4" name="Line 28"/>
          <p:cNvSpPr>
            <a:spLocks noChangeAspect="1" noChangeShapeType="1"/>
          </p:cNvSpPr>
          <p:nvPr/>
        </p:nvSpPr>
        <p:spPr bwMode="auto">
          <a:xfrm>
            <a:off x="51704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5" name="Line 29"/>
          <p:cNvSpPr>
            <a:spLocks noChangeAspect="1" noChangeShapeType="1"/>
          </p:cNvSpPr>
          <p:nvPr/>
        </p:nvSpPr>
        <p:spPr bwMode="auto">
          <a:xfrm>
            <a:off x="530225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6" name="Line 30"/>
          <p:cNvSpPr>
            <a:spLocks noChangeAspect="1" noChangeShapeType="1"/>
          </p:cNvSpPr>
          <p:nvPr/>
        </p:nvSpPr>
        <p:spPr bwMode="auto">
          <a:xfrm>
            <a:off x="544353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7" name="Line 31"/>
          <p:cNvSpPr>
            <a:spLocks noChangeAspect="1" noChangeShapeType="1"/>
          </p:cNvSpPr>
          <p:nvPr/>
        </p:nvSpPr>
        <p:spPr bwMode="auto">
          <a:xfrm>
            <a:off x="5707063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8" name="Line 32"/>
          <p:cNvSpPr>
            <a:spLocks noChangeAspect="1" noChangeShapeType="1"/>
          </p:cNvSpPr>
          <p:nvPr/>
        </p:nvSpPr>
        <p:spPr bwMode="auto">
          <a:xfrm>
            <a:off x="583723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9" name="Line 33"/>
          <p:cNvSpPr>
            <a:spLocks noChangeAspect="1" noChangeShapeType="1"/>
          </p:cNvSpPr>
          <p:nvPr/>
        </p:nvSpPr>
        <p:spPr bwMode="auto">
          <a:xfrm>
            <a:off x="59801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0" name="Line 34"/>
          <p:cNvSpPr>
            <a:spLocks noChangeAspect="1" noChangeShapeType="1"/>
          </p:cNvSpPr>
          <p:nvPr/>
        </p:nvSpPr>
        <p:spPr bwMode="auto">
          <a:xfrm>
            <a:off x="61102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1" name="Line 35"/>
          <p:cNvSpPr>
            <a:spLocks noChangeAspect="1" noChangeShapeType="1"/>
          </p:cNvSpPr>
          <p:nvPr/>
        </p:nvSpPr>
        <p:spPr bwMode="auto">
          <a:xfrm>
            <a:off x="63738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2" name="Line 36"/>
          <p:cNvSpPr>
            <a:spLocks noChangeAspect="1" noChangeShapeType="1"/>
          </p:cNvSpPr>
          <p:nvPr/>
        </p:nvSpPr>
        <p:spPr bwMode="auto">
          <a:xfrm>
            <a:off x="65166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3" name="Line 37"/>
          <p:cNvSpPr>
            <a:spLocks noChangeAspect="1" noChangeShapeType="1"/>
          </p:cNvSpPr>
          <p:nvPr/>
        </p:nvSpPr>
        <p:spPr bwMode="auto">
          <a:xfrm>
            <a:off x="664845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4" name="Line 38"/>
          <p:cNvSpPr>
            <a:spLocks noChangeAspect="1" noChangeShapeType="1"/>
          </p:cNvSpPr>
          <p:nvPr/>
        </p:nvSpPr>
        <p:spPr bwMode="auto">
          <a:xfrm>
            <a:off x="67786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5" name="Line 39"/>
          <p:cNvSpPr>
            <a:spLocks noChangeAspect="1" noChangeShapeType="1"/>
          </p:cNvSpPr>
          <p:nvPr/>
        </p:nvSpPr>
        <p:spPr bwMode="auto">
          <a:xfrm>
            <a:off x="7054850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6" name="Line 40"/>
          <p:cNvSpPr>
            <a:spLocks noChangeAspect="1" noChangeShapeType="1"/>
          </p:cNvSpPr>
          <p:nvPr/>
        </p:nvSpPr>
        <p:spPr bwMode="auto">
          <a:xfrm>
            <a:off x="71866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7" name="Line 41"/>
          <p:cNvSpPr>
            <a:spLocks noChangeAspect="1" noChangeShapeType="1"/>
          </p:cNvSpPr>
          <p:nvPr/>
        </p:nvSpPr>
        <p:spPr bwMode="auto">
          <a:xfrm>
            <a:off x="7318375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8" name="Line 42"/>
          <p:cNvSpPr>
            <a:spLocks noChangeAspect="1" noChangeShapeType="1"/>
          </p:cNvSpPr>
          <p:nvPr/>
        </p:nvSpPr>
        <p:spPr bwMode="auto">
          <a:xfrm>
            <a:off x="744855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9" name="Line 43"/>
          <p:cNvSpPr>
            <a:spLocks noChangeAspect="1" noChangeShapeType="1"/>
          </p:cNvSpPr>
          <p:nvPr/>
        </p:nvSpPr>
        <p:spPr bwMode="auto">
          <a:xfrm>
            <a:off x="77216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0" name="Line 44"/>
          <p:cNvSpPr>
            <a:spLocks noChangeAspect="1" noChangeShapeType="1"/>
          </p:cNvSpPr>
          <p:nvPr/>
        </p:nvSpPr>
        <p:spPr bwMode="auto">
          <a:xfrm>
            <a:off x="785495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1" name="Line 45"/>
          <p:cNvSpPr>
            <a:spLocks noChangeAspect="1" noChangeShapeType="1"/>
          </p:cNvSpPr>
          <p:nvPr/>
        </p:nvSpPr>
        <p:spPr bwMode="auto">
          <a:xfrm>
            <a:off x="79851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2" name="Line 46"/>
          <p:cNvSpPr>
            <a:spLocks noChangeAspect="1" noChangeShapeType="1"/>
          </p:cNvSpPr>
          <p:nvPr/>
        </p:nvSpPr>
        <p:spPr bwMode="auto">
          <a:xfrm>
            <a:off x="81280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3" name="Line 47"/>
          <p:cNvSpPr>
            <a:spLocks noChangeAspect="1" noChangeShapeType="1"/>
          </p:cNvSpPr>
          <p:nvPr/>
        </p:nvSpPr>
        <p:spPr bwMode="auto">
          <a:xfrm>
            <a:off x="838993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4" name="Line 48"/>
          <p:cNvSpPr>
            <a:spLocks noChangeAspect="1" noChangeShapeType="1"/>
          </p:cNvSpPr>
          <p:nvPr/>
        </p:nvSpPr>
        <p:spPr bwMode="auto">
          <a:xfrm>
            <a:off x="85328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5" name="Line 49"/>
          <p:cNvSpPr>
            <a:spLocks noChangeAspect="1" noChangeShapeType="1"/>
          </p:cNvSpPr>
          <p:nvPr/>
        </p:nvSpPr>
        <p:spPr bwMode="auto">
          <a:xfrm>
            <a:off x="1541463" y="5840413"/>
            <a:ext cx="3175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6" name="Rectangle 50"/>
          <p:cNvSpPr>
            <a:spLocks noChangeAspect="1" noChangeArrowheads="1"/>
          </p:cNvSpPr>
          <p:nvPr/>
        </p:nvSpPr>
        <p:spPr bwMode="auto">
          <a:xfrm>
            <a:off x="1400175" y="5889625"/>
            <a:ext cx="25241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200</a:t>
            </a:r>
          </a:p>
        </p:txBody>
      </p:sp>
      <p:sp>
        <p:nvSpPr>
          <p:cNvPr id="275507" name="Line 51"/>
          <p:cNvSpPr>
            <a:spLocks noChangeAspect="1" noChangeShapeType="1"/>
          </p:cNvSpPr>
          <p:nvPr/>
        </p:nvSpPr>
        <p:spPr bwMode="auto">
          <a:xfrm>
            <a:off x="2209800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8" name="Line 52"/>
          <p:cNvSpPr>
            <a:spLocks noChangeAspect="1" noChangeShapeType="1"/>
          </p:cNvSpPr>
          <p:nvPr/>
        </p:nvSpPr>
        <p:spPr bwMode="auto">
          <a:xfrm>
            <a:off x="2890838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9" name="Rectangle 53"/>
          <p:cNvSpPr>
            <a:spLocks noChangeAspect="1" noChangeArrowheads="1"/>
          </p:cNvSpPr>
          <p:nvPr/>
        </p:nvSpPr>
        <p:spPr bwMode="auto">
          <a:xfrm>
            <a:off x="2747963" y="5889625"/>
            <a:ext cx="252412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400</a:t>
            </a:r>
          </a:p>
        </p:txBody>
      </p:sp>
      <p:sp>
        <p:nvSpPr>
          <p:cNvPr id="275510" name="Line 54"/>
          <p:cNvSpPr>
            <a:spLocks noChangeAspect="1" noChangeShapeType="1"/>
          </p:cNvSpPr>
          <p:nvPr/>
        </p:nvSpPr>
        <p:spPr bwMode="auto">
          <a:xfrm>
            <a:off x="3559175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1" name="Line 55"/>
          <p:cNvSpPr>
            <a:spLocks noChangeAspect="1" noChangeShapeType="1"/>
          </p:cNvSpPr>
          <p:nvPr/>
        </p:nvSpPr>
        <p:spPr bwMode="auto">
          <a:xfrm>
            <a:off x="4227513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2" name="Rectangle 56"/>
          <p:cNvSpPr>
            <a:spLocks noChangeAspect="1" noChangeArrowheads="1"/>
          </p:cNvSpPr>
          <p:nvPr/>
        </p:nvSpPr>
        <p:spPr bwMode="auto">
          <a:xfrm>
            <a:off x="4084638" y="5889625"/>
            <a:ext cx="252412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600</a:t>
            </a:r>
          </a:p>
        </p:txBody>
      </p:sp>
      <p:sp>
        <p:nvSpPr>
          <p:cNvPr id="275513" name="Line 57"/>
          <p:cNvSpPr>
            <a:spLocks noChangeAspect="1" noChangeShapeType="1"/>
          </p:cNvSpPr>
          <p:nvPr/>
        </p:nvSpPr>
        <p:spPr bwMode="auto">
          <a:xfrm>
            <a:off x="4894263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4" name="Line 58"/>
          <p:cNvSpPr>
            <a:spLocks noChangeAspect="1" noChangeShapeType="1"/>
          </p:cNvSpPr>
          <p:nvPr/>
        </p:nvSpPr>
        <p:spPr bwMode="auto">
          <a:xfrm>
            <a:off x="5575300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5" name="Rectangle 59"/>
          <p:cNvSpPr>
            <a:spLocks noChangeAspect="1" noChangeArrowheads="1"/>
          </p:cNvSpPr>
          <p:nvPr/>
        </p:nvSpPr>
        <p:spPr bwMode="auto">
          <a:xfrm>
            <a:off x="5432425" y="5889625"/>
            <a:ext cx="25241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800</a:t>
            </a:r>
          </a:p>
        </p:txBody>
      </p:sp>
      <p:sp>
        <p:nvSpPr>
          <p:cNvPr id="275516" name="Line 60"/>
          <p:cNvSpPr>
            <a:spLocks noChangeAspect="1" noChangeShapeType="1"/>
          </p:cNvSpPr>
          <p:nvPr/>
        </p:nvSpPr>
        <p:spPr bwMode="auto">
          <a:xfrm>
            <a:off x="6243638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7" name="Line 61"/>
          <p:cNvSpPr>
            <a:spLocks noChangeAspect="1" noChangeShapeType="1"/>
          </p:cNvSpPr>
          <p:nvPr/>
        </p:nvSpPr>
        <p:spPr bwMode="auto">
          <a:xfrm>
            <a:off x="6911975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8" name="Rectangle 62"/>
          <p:cNvSpPr>
            <a:spLocks noChangeAspect="1" noChangeArrowheads="1"/>
          </p:cNvSpPr>
          <p:nvPr/>
        </p:nvSpPr>
        <p:spPr bwMode="auto">
          <a:xfrm>
            <a:off x="6729413" y="5889625"/>
            <a:ext cx="336550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1000</a:t>
            </a:r>
          </a:p>
        </p:txBody>
      </p:sp>
      <p:sp>
        <p:nvSpPr>
          <p:cNvPr id="275519" name="Line 63"/>
          <p:cNvSpPr>
            <a:spLocks noChangeAspect="1" noChangeShapeType="1"/>
          </p:cNvSpPr>
          <p:nvPr/>
        </p:nvSpPr>
        <p:spPr bwMode="auto">
          <a:xfrm>
            <a:off x="7591425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0" name="Line 64"/>
          <p:cNvSpPr>
            <a:spLocks noChangeAspect="1" noChangeShapeType="1"/>
          </p:cNvSpPr>
          <p:nvPr/>
        </p:nvSpPr>
        <p:spPr bwMode="auto">
          <a:xfrm>
            <a:off x="8259763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1" name="Rectangle 65"/>
          <p:cNvSpPr>
            <a:spLocks noChangeAspect="1" noChangeArrowheads="1"/>
          </p:cNvSpPr>
          <p:nvPr/>
        </p:nvSpPr>
        <p:spPr bwMode="auto">
          <a:xfrm>
            <a:off x="8077200" y="5889625"/>
            <a:ext cx="336550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1200</a:t>
            </a:r>
          </a:p>
        </p:txBody>
      </p:sp>
      <p:sp>
        <p:nvSpPr>
          <p:cNvPr id="275522" name="Rectangle 66"/>
          <p:cNvSpPr>
            <a:spLocks noChangeAspect="1" noChangeArrowheads="1"/>
          </p:cNvSpPr>
          <p:nvPr/>
        </p:nvSpPr>
        <p:spPr bwMode="auto">
          <a:xfrm>
            <a:off x="4722813" y="6065838"/>
            <a:ext cx="254000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m/z</a:t>
            </a:r>
          </a:p>
        </p:txBody>
      </p:sp>
      <p:sp>
        <p:nvSpPr>
          <p:cNvPr id="275523" name="Line 67"/>
          <p:cNvSpPr>
            <a:spLocks noChangeAspect="1" noChangeShapeType="1"/>
          </p:cNvSpPr>
          <p:nvPr/>
        </p:nvSpPr>
        <p:spPr bwMode="auto">
          <a:xfrm flipV="1">
            <a:off x="1312863" y="3076575"/>
            <a:ext cx="1587" cy="275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4" name="Line 68"/>
          <p:cNvSpPr>
            <a:spLocks noChangeAspect="1" noChangeShapeType="1"/>
          </p:cNvSpPr>
          <p:nvPr/>
        </p:nvSpPr>
        <p:spPr bwMode="auto">
          <a:xfrm flipH="1">
            <a:off x="1214438" y="5835650"/>
            <a:ext cx="9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5" name="Line 69"/>
          <p:cNvSpPr>
            <a:spLocks noChangeAspect="1" noChangeShapeType="1"/>
          </p:cNvSpPr>
          <p:nvPr/>
        </p:nvSpPr>
        <p:spPr bwMode="auto">
          <a:xfrm flipH="1">
            <a:off x="1214438" y="4454525"/>
            <a:ext cx="984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6" name="Line 70"/>
          <p:cNvSpPr>
            <a:spLocks noChangeAspect="1" noChangeShapeType="1"/>
          </p:cNvSpPr>
          <p:nvPr/>
        </p:nvSpPr>
        <p:spPr bwMode="auto">
          <a:xfrm flipH="1">
            <a:off x="1214438" y="3076575"/>
            <a:ext cx="9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7" name="Line 71"/>
          <p:cNvSpPr>
            <a:spLocks noChangeAspect="1" noChangeShapeType="1"/>
          </p:cNvSpPr>
          <p:nvPr/>
        </p:nvSpPr>
        <p:spPr bwMode="auto">
          <a:xfrm flipV="1">
            <a:off x="1379538" y="5772150"/>
            <a:ext cx="1587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8" name="Line 72"/>
          <p:cNvSpPr>
            <a:spLocks noChangeAspect="1" noChangeShapeType="1"/>
          </p:cNvSpPr>
          <p:nvPr/>
        </p:nvSpPr>
        <p:spPr bwMode="auto">
          <a:xfrm flipV="1">
            <a:off x="14001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9" name="Line 73"/>
          <p:cNvSpPr>
            <a:spLocks noChangeAspect="1" noChangeShapeType="1"/>
          </p:cNvSpPr>
          <p:nvPr/>
        </p:nvSpPr>
        <p:spPr bwMode="auto">
          <a:xfrm flipV="1">
            <a:off x="14112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0" name="Line 74"/>
          <p:cNvSpPr>
            <a:spLocks noChangeAspect="1" noChangeShapeType="1"/>
          </p:cNvSpPr>
          <p:nvPr/>
        </p:nvSpPr>
        <p:spPr bwMode="auto">
          <a:xfrm flipV="1">
            <a:off x="14446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1" name="Line 75"/>
          <p:cNvSpPr>
            <a:spLocks noChangeAspect="1" noChangeShapeType="1"/>
          </p:cNvSpPr>
          <p:nvPr/>
        </p:nvSpPr>
        <p:spPr bwMode="auto">
          <a:xfrm flipV="1">
            <a:off x="14652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2" name="Line 76"/>
          <p:cNvSpPr>
            <a:spLocks noChangeAspect="1" noChangeShapeType="1"/>
          </p:cNvSpPr>
          <p:nvPr/>
        </p:nvSpPr>
        <p:spPr bwMode="auto">
          <a:xfrm flipV="1">
            <a:off x="1476375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3" name="Line 77"/>
          <p:cNvSpPr>
            <a:spLocks noChangeAspect="1" noChangeShapeType="1"/>
          </p:cNvSpPr>
          <p:nvPr/>
        </p:nvSpPr>
        <p:spPr bwMode="auto">
          <a:xfrm flipV="1">
            <a:off x="14874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4" name="Line 78"/>
          <p:cNvSpPr>
            <a:spLocks noChangeAspect="1" noChangeShapeType="1"/>
          </p:cNvSpPr>
          <p:nvPr/>
        </p:nvSpPr>
        <p:spPr bwMode="auto">
          <a:xfrm flipV="1">
            <a:off x="149860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5" name="Line 79"/>
          <p:cNvSpPr>
            <a:spLocks noChangeAspect="1" noChangeShapeType="1"/>
          </p:cNvSpPr>
          <p:nvPr/>
        </p:nvSpPr>
        <p:spPr bwMode="auto">
          <a:xfrm flipV="1">
            <a:off x="15224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6" name="Line 80"/>
          <p:cNvSpPr>
            <a:spLocks noChangeAspect="1" noChangeShapeType="1"/>
          </p:cNvSpPr>
          <p:nvPr/>
        </p:nvSpPr>
        <p:spPr bwMode="auto">
          <a:xfrm flipV="1">
            <a:off x="154146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7" name="Line 81"/>
          <p:cNvSpPr>
            <a:spLocks noChangeAspect="1" noChangeShapeType="1"/>
          </p:cNvSpPr>
          <p:nvPr/>
        </p:nvSpPr>
        <p:spPr bwMode="auto">
          <a:xfrm flipV="1">
            <a:off x="15541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8" name="Line 82"/>
          <p:cNvSpPr>
            <a:spLocks noChangeAspect="1" noChangeShapeType="1"/>
          </p:cNvSpPr>
          <p:nvPr/>
        </p:nvSpPr>
        <p:spPr bwMode="auto">
          <a:xfrm flipV="1">
            <a:off x="15652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9" name="Line 83"/>
          <p:cNvSpPr>
            <a:spLocks noChangeAspect="1" noChangeShapeType="1"/>
          </p:cNvSpPr>
          <p:nvPr/>
        </p:nvSpPr>
        <p:spPr bwMode="auto">
          <a:xfrm flipV="1">
            <a:off x="15748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0" name="Line 84"/>
          <p:cNvSpPr>
            <a:spLocks noChangeAspect="1" noChangeShapeType="1"/>
          </p:cNvSpPr>
          <p:nvPr/>
        </p:nvSpPr>
        <p:spPr bwMode="auto">
          <a:xfrm flipV="1">
            <a:off x="15859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1" name="Line 85"/>
          <p:cNvSpPr>
            <a:spLocks noChangeAspect="1" noChangeShapeType="1"/>
          </p:cNvSpPr>
          <p:nvPr/>
        </p:nvSpPr>
        <p:spPr bwMode="auto">
          <a:xfrm flipV="1">
            <a:off x="15970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2" name="Line 86"/>
          <p:cNvSpPr>
            <a:spLocks noChangeAspect="1" noChangeShapeType="1"/>
          </p:cNvSpPr>
          <p:nvPr/>
        </p:nvSpPr>
        <p:spPr bwMode="auto">
          <a:xfrm flipV="1">
            <a:off x="1608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3" name="Line 87"/>
          <p:cNvSpPr>
            <a:spLocks noChangeAspect="1" noChangeShapeType="1"/>
          </p:cNvSpPr>
          <p:nvPr/>
        </p:nvSpPr>
        <p:spPr bwMode="auto">
          <a:xfrm flipV="1">
            <a:off x="16319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4" name="Line 88"/>
          <p:cNvSpPr>
            <a:spLocks noChangeAspect="1" noChangeShapeType="1"/>
          </p:cNvSpPr>
          <p:nvPr/>
        </p:nvSpPr>
        <p:spPr bwMode="auto">
          <a:xfrm flipV="1">
            <a:off x="16414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5" name="Line 89"/>
          <p:cNvSpPr>
            <a:spLocks noChangeAspect="1" noChangeShapeType="1"/>
          </p:cNvSpPr>
          <p:nvPr/>
        </p:nvSpPr>
        <p:spPr bwMode="auto">
          <a:xfrm flipV="1">
            <a:off x="16525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6" name="Line 90"/>
          <p:cNvSpPr>
            <a:spLocks noChangeAspect="1" noChangeShapeType="1"/>
          </p:cNvSpPr>
          <p:nvPr/>
        </p:nvSpPr>
        <p:spPr bwMode="auto">
          <a:xfrm flipV="1">
            <a:off x="16843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7" name="Line 91"/>
          <p:cNvSpPr>
            <a:spLocks noChangeAspect="1" noChangeShapeType="1"/>
          </p:cNvSpPr>
          <p:nvPr/>
        </p:nvSpPr>
        <p:spPr bwMode="auto">
          <a:xfrm flipV="1">
            <a:off x="16954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8" name="Line 92"/>
          <p:cNvSpPr>
            <a:spLocks noChangeAspect="1" noChangeShapeType="1"/>
          </p:cNvSpPr>
          <p:nvPr/>
        </p:nvSpPr>
        <p:spPr bwMode="auto">
          <a:xfrm flipV="1">
            <a:off x="1706563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9" name="Line 93"/>
          <p:cNvSpPr>
            <a:spLocks noChangeAspect="1" noChangeShapeType="1"/>
          </p:cNvSpPr>
          <p:nvPr/>
        </p:nvSpPr>
        <p:spPr bwMode="auto">
          <a:xfrm flipV="1">
            <a:off x="17176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0" name="Line 94"/>
          <p:cNvSpPr>
            <a:spLocks noChangeAspect="1" noChangeShapeType="1"/>
          </p:cNvSpPr>
          <p:nvPr/>
        </p:nvSpPr>
        <p:spPr bwMode="auto">
          <a:xfrm flipV="1">
            <a:off x="17272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1" name="Line 95"/>
          <p:cNvSpPr>
            <a:spLocks noChangeAspect="1" noChangeShapeType="1"/>
          </p:cNvSpPr>
          <p:nvPr/>
        </p:nvSpPr>
        <p:spPr bwMode="auto">
          <a:xfrm flipV="1">
            <a:off x="17399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2" name="Line 96"/>
          <p:cNvSpPr>
            <a:spLocks noChangeAspect="1" noChangeShapeType="1"/>
          </p:cNvSpPr>
          <p:nvPr/>
        </p:nvSpPr>
        <p:spPr bwMode="auto">
          <a:xfrm flipV="1">
            <a:off x="1751013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3" name="Line 97"/>
          <p:cNvSpPr>
            <a:spLocks noChangeAspect="1" noChangeShapeType="1"/>
          </p:cNvSpPr>
          <p:nvPr/>
        </p:nvSpPr>
        <p:spPr bwMode="auto">
          <a:xfrm flipV="1">
            <a:off x="17621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4" name="Line 98"/>
          <p:cNvSpPr>
            <a:spLocks noChangeAspect="1" noChangeShapeType="1"/>
          </p:cNvSpPr>
          <p:nvPr/>
        </p:nvSpPr>
        <p:spPr bwMode="auto">
          <a:xfrm flipV="1">
            <a:off x="177165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5" name="Line 99"/>
          <p:cNvSpPr>
            <a:spLocks noChangeAspect="1" noChangeShapeType="1"/>
          </p:cNvSpPr>
          <p:nvPr/>
        </p:nvSpPr>
        <p:spPr bwMode="auto">
          <a:xfrm flipV="1">
            <a:off x="17843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6" name="Line 100"/>
          <p:cNvSpPr>
            <a:spLocks noChangeAspect="1" noChangeShapeType="1"/>
          </p:cNvSpPr>
          <p:nvPr/>
        </p:nvSpPr>
        <p:spPr bwMode="auto">
          <a:xfrm flipV="1">
            <a:off x="17954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7" name="Line 101"/>
          <p:cNvSpPr>
            <a:spLocks noChangeAspect="1" noChangeShapeType="1"/>
          </p:cNvSpPr>
          <p:nvPr/>
        </p:nvSpPr>
        <p:spPr bwMode="auto">
          <a:xfrm flipV="1">
            <a:off x="18049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8" name="Line 102"/>
          <p:cNvSpPr>
            <a:spLocks noChangeAspect="1" noChangeShapeType="1"/>
          </p:cNvSpPr>
          <p:nvPr/>
        </p:nvSpPr>
        <p:spPr bwMode="auto">
          <a:xfrm flipV="1">
            <a:off x="18176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9" name="Line 103"/>
          <p:cNvSpPr>
            <a:spLocks noChangeAspect="1" noChangeShapeType="1"/>
          </p:cNvSpPr>
          <p:nvPr/>
        </p:nvSpPr>
        <p:spPr bwMode="auto">
          <a:xfrm flipV="1">
            <a:off x="182721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0" name="Line 104"/>
          <p:cNvSpPr>
            <a:spLocks noChangeAspect="1" noChangeShapeType="1"/>
          </p:cNvSpPr>
          <p:nvPr/>
        </p:nvSpPr>
        <p:spPr bwMode="auto">
          <a:xfrm flipV="1">
            <a:off x="18383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1" name="Line 105"/>
          <p:cNvSpPr>
            <a:spLocks noChangeAspect="1" noChangeShapeType="1"/>
          </p:cNvSpPr>
          <p:nvPr/>
        </p:nvSpPr>
        <p:spPr bwMode="auto">
          <a:xfrm flipV="1">
            <a:off x="1849438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2" name="Line 106"/>
          <p:cNvSpPr>
            <a:spLocks noChangeAspect="1" noChangeShapeType="1"/>
          </p:cNvSpPr>
          <p:nvPr/>
        </p:nvSpPr>
        <p:spPr bwMode="auto">
          <a:xfrm flipV="1">
            <a:off x="18605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3" name="Line 107"/>
          <p:cNvSpPr>
            <a:spLocks noChangeAspect="1" noChangeShapeType="1"/>
          </p:cNvSpPr>
          <p:nvPr/>
        </p:nvSpPr>
        <p:spPr bwMode="auto">
          <a:xfrm flipV="1">
            <a:off x="18716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4" name="Line 108"/>
          <p:cNvSpPr>
            <a:spLocks noChangeAspect="1" noChangeShapeType="1"/>
          </p:cNvSpPr>
          <p:nvPr/>
        </p:nvSpPr>
        <p:spPr bwMode="auto">
          <a:xfrm flipV="1">
            <a:off x="18827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5" name="Line 109"/>
          <p:cNvSpPr>
            <a:spLocks noChangeAspect="1" noChangeShapeType="1"/>
          </p:cNvSpPr>
          <p:nvPr/>
        </p:nvSpPr>
        <p:spPr bwMode="auto">
          <a:xfrm flipV="1">
            <a:off x="18938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6" name="Line 110"/>
          <p:cNvSpPr>
            <a:spLocks noChangeAspect="1" noChangeShapeType="1"/>
          </p:cNvSpPr>
          <p:nvPr/>
        </p:nvSpPr>
        <p:spPr bwMode="auto">
          <a:xfrm flipV="1">
            <a:off x="19050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7" name="Line 111"/>
          <p:cNvSpPr>
            <a:spLocks noChangeAspect="1" noChangeShapeType="1"/>
          </p:cNvSpPr>
          <p:nvPr/>
        </p:nvSpPr>
        <p:spPr bwMode="auto">
          <a:xfrm flipV="1">
            <a:off x="19145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8" name="Line 112"/>
          <p:cNvSpPr>
            <a:spLocks noChangeAspect="1" noChangeShapeType="1"/>
          </p:cNvSpPr>
          <p:nvPr/>
        </p:nvSpPr>
        <p:spPr bwMode="auto">
          <a:xfrm flipV="1">
            <a:off x="1927225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9" name="Line 113"/>
          <p:cNvSpPr>
            <a:spLocks noChangeAspect="1" noChangeShapeType="1"/>
          </p:cNvSpPr>
          <p:nvPr/>
        </p:nvSpPr>
        <p:spPr bwMode="auto">
          <a:xfrm flipV="1">
            <a:off x="19367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0" name="Line 114"/>
          <p:cNvSpPr>
            <a:spLocks noChangeAspect="1" noChangeShapeType="1"/>
          </p:cNvSpPr>
          <p:nvPr/>
        </p:nvSpPr>
        <p:spPr bwMode="auto">
          <a:xfrm flipV="1">
            <a:off x="194786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1" name="Line 115"/>
          <p:cNvSpPr>
            <a:spLocks noChangeAspect="1" noChangeShapeType="1"/>
          </p:cNvSpPr>
          <p:nvPr/>
        </p:nvSpPr>
        <p:spPr bwMode="auto">
          <a:xfrm flipV="1">
            <a:off x="19573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2" name="Line 116"/>
          <p:cNvSpPr>
            <a:spLocks noChangeAspect="1" noChangeShapeType="1"/>
          </p:cNvSpPr>
          <p:nvPr/>
        </p:nvSpPr>
        <p:spPr bwMode="auto">
          <a:xfrm flipV="1">
            <a:off x="19700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3" name="Line 117"/>
          <p:cNvSpPr>
            <a:spLocks noChangeAspect="1" noChangeShapeType="1"/>
          </p:cNvSpPr>
          <p:nvPr/>
        </p:nvSpPr>
        <p:spPr bwMode="auto">
          <a:xfrm flipV="1">
            <a:off x="19796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4" name="Line 118"/>
          <p:cNvSpPr>
            <a:spLocks noChangeAspect="1" noChangeShapeType="1"/>
          </p:cNvSpPr>
          <p:nvPr/>
        </p:nvSpPr>
        <p:spPr bwMode="auto">
          <a:xfrm flipV="1">
            <a:off x="199072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5" name="Line 119"/>
          <p:cNvSpPr>
            <a:spLocks noChangeAspect="1" noChangeShapeType="1"/>
          </p:cNvSpPr>
          <p:nvPr/>
        </p:nvSpPr>
        <p:spPr bwMode="auto">
          <a:xfrm flipV="1">
            <a:off x="2005013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6" name="Line 120"/>
          <p:cNvSpPr>
            <a:spLocks noChangeAspect="1" noChangeShapeType="1"/>
          </p:cNvSpPr>
          <p:nvPr/>
        </p:nvSpPr>
        <p:spPr bwMode="auto">
          <a:xfrm flipV="1">
            <a:off x="20145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7" name="Line 121"/>
          <p:cNvSpPr>
            <a:spLocks noChangeAspect="1" noChangeShapeType="1"/>
          </p:cNvSpPr>
          <p:nvPr/>
        </p:nvSpPr>
        <p:spPr bwMode="auto">
          <a:xfrm flipV="1">
            <a:off x="20256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8" name="Line 122"/>
          <p:cNvSpPr>
            <a:spLocks noChangeAspect="1" noChangeShapeType="1"/>
          </p:cNvSpPr>
          <p:nvPr/>
        </p:nvSpPr>
        <p:spPr bwMode="auto">
          <a:xfrm flipV="1">
            <a:off x="20351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9" name="Line 123"/>
          <p:cNvSpPr>
            <a:spLocks noChangeAspect="1" noChangeShapeType="1"/>
          </p:cNvSpPr>
          <p:nvPr/>
        </p:nvSpPr>
        <p:spPr bwMode="auto">
          <a:xfrm flipV="1">
            <a:off x="20478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0" name="Line 124"/>
          <p:cNvSpPr>
            <a:spLocks noChangeAspect="1" noChangeShapeType="1"/>
          </p:cNvSpPr>
          <p:nvPr/>
        </p:nvSpPr>
        <p:spPr bwMode="auto">
          <a:xfrm flipV="1">
            <a:off x="20796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1" name="Line 125"/>
          <p:cNvSpPr>
            <a:spLocks noChangeAspect="1" noChangeShapeType="1"/>
          </p:cNvSpPr>
          <p:nvPr/>
        </p:nvSpPr>
        <p:spPr bwMode="auto">
          <a:xfrm flipV="1">
            <a:off x="2090738" y="5775325"/>
            <a:ext cx="1587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2" name="Line 126"/>
          <p:cNvSpPr>
            <a:spLocks noChangeAspect="1" noChangeShapeType="1"/>
          </p:cNvSpPr>
          <p:nvPr/>
        </p:nvSpPr>
        <p:spPr bwMode="auto">
          <a:xfrm flipV="1">
            <a:off x="21002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3" name="Line 127"/>
          <p:cNvSpPr>
            <a:spLocks noChangeAspect="1" noChangeShapeType="1"/>
          </p:cNvSpPr>
          <p:nvPr/>
        </p:nvSpPr>
        <p:spPr bwMode="auto">
          <a:xfrm flipV="1">
            <a:off x="2112963" y="5588000"/>
            <a:ext cx="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4" name="Line 128"/>
          <p:cNvSpPr>
            <a:spLocks noChangeAspect="1" noChangeShapeType="1"/>
          </p:cNvSpPr>
          <p:nvPr/>
        </p:nvSpPr>
        <p:spPr bwMode="auto">
          <a:xfrm flipV="1">
            <a:off x="2124075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5" name="Line 129"/>
          <p:cNvSpPr>
            <a:spLocks noChangeAspect="1" noChangeShapeType="1"/>
          </p:cNvSpPr>
          <p:nvPr/>
        </p:nvSpPr>
        <p:spPr bwMode="auto">
          <a:xfrm flipV="1">
            <a:off x="21351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6" name="Line 130"/>
          <p:cNvSpPr>
            <a:spLocks noChangeAspect="1" noChangeShapeType="1"/>
          </p:cNvSpPr>
          <p:nvPr/>
        </p:nvSpPr>
        <p:spPr bwMode="auto">
          <a:xfrm flipV="1">
            <a:off x="21447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7" name="Line 131"/>
          <p:cNvSpPr>
            <a:spLocks noChangeAspect="1" noChangeShapeType="1"/>
          </p:cNvSpPr>
          <p:nvPr/>
        </p:nvSpPr>
        <p:spPr bwMode="auto">
          <a:xfrm flipV="1">
            <a:off x="21574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8" name="Line 132"/>
          <p:cNvSpPr>
            <a:spLocks noChangeAspect="1" noChangeShapeType="1"/>
          </p:cNvSpPr>
          <p:nvPr/>
        </p:nvSpPr>
        <p:spPr bwMode="auto">
          <a:xfrm flipV="1">
            <a:off x="2178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9" name="Line 133"/>
          <p:cNvSpPr>
            <a:spLocks noChangeAspect="1" noChangeShapeType="1"/>
          </p:cNvSpPr>
          <p:nvPr/>
        </p:nvSpPr>
        <p:spPr bwMode="auto">
          <a:xfrm flipV="1">
            <a:off x="2189163" y="5818188"/>
            <a:ext cx="0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0" name="Line 134"/>
          <p:cNvSpPr>
            <a:spLocks noChangeAspect="1" noChangeShapeType="1"/>
          </p:cNvSpPr>
          <p:nvPr/>
        </p:nvSpPr>
        <p:spPr bwMode="auto">
          <a:xfrm flipV="1">
            <a:off x="22002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1" name="Line 135"/>
          <p:cNvSpPr>
            <a:spLocks noChangeAspect="1" noChangeShapeType="1"/>
          </p:cNvSpPr>
          <p:nvPr/>
        </p:nvSpPr>
        <p:spPr bwMode="auto">
          <a:xfrm flipV="1">
            <a:off x="2209800" y="5395913"/>
            <a:ext cx="1588" cy="439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2" name="Line 136"/>
          <p:cNvSpPr>
            <a:spLocks noChangeAspect="1" noChangeShapeType="1"/>
          </p:cNvSpPr>
          <p:nvPr/>
        </p:nvSpPr>
        <p:spPr bwMode="auto">
          <a:xfrm flipV="1">
            <a:off x="22209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3" name="Line 137"/>
          <p:cNvSpPr>
            <a:spLocks noChangeAspect="1" noChangeShapeType="1"/>
          </p:cNvSpPr>
          <p:nvPr/>
        </p:nvSpPr>
        <p:spPr bwMode="auto">
          <a:xfrm flipV="1">
            <a:off x="2232025" y="5754688"/>
            <a:ext cx="3175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4" name="Line 138"/>
          <p:cNvSpPr>
            <a:spLocks noChangeAspect="1" noChangeShapeType="1"/>
          </p:cNvSpPr>
          <p:nvPr/>
        </p:nvSpPr>
        <p:spPr bwMode="auto">
          <a:xfrm flipV="1">
            <a:off x="2243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5" name="Line 139"/>
          <p:cNvSpPr>
            <a:spLocks noChangeAspect="1" noChangeShapeType="1"/>
          </p:cNvSpPr>
          <p:nvPr/>
        </p:nvSpPr>
        <p:spPr bwMode="auto">
          <a:xfrm flipV="1">
            <a:off x="225425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6" name="Line 140"/>
          <p:cNvSpPr>
            <a:spLocks noChangeAspect="1" noChangeShapeType="1"/>
          </p:cNvSpPr>
          <p:nvPr/>
        </p:nvSpPr>
        <p:spPr bwMode="auto">
          <a:xfrm flipV="1">
            <a:off x="22780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7" name="Line 141"/>
          <p:cNvSpPr>
            <a:spLocks noChangeAspect="1" noChangeShapeType="1"/>
          </p:cNvSpPr>
          <p:nvPr/>
        </p:nvSpPr>
        <p:spPr bwMode="auto">
          <a:xfrm flipV="1">
            <a:off x="2287588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8" name="Line 142"/>
          <p:cNvSpPr>
            <a:spLocks noChangeAspect="1" noChangeShapeType="1"/>
          </p:cNvSpPr>
          <p:nvPr/>
        </p:nvSpPr>
        <p:spPr bwMode="auto">
          <a:xfrm flipV="1">
            <a:off x="2298700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9" name="Line 143"/>
          <p:cNvSpPr>
            <a:spLocks noChangeAspect="1" noChangeShapeType="1"/>
          </p:cNvSpPr>
          <p:nvPr/>
        </p:nvSpPr>
        <p:spPr bwMode="auto">
          <a:xfrm flipV="1">
            <a:off x="23098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0" name="Line 144"/>
          <p:cNvSpPr>
            <a:spLocks noChangeAspect="1" noChangeShapeType="1"/>
          </p:cNvSpPr>
          <p:nvPr/>
        </p:nvSpPr>
        <p:spPr bwMode="auto">
          <a:xfrm flipV="1">
            <a:off x="2320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1" name="Line 145"/>
          <p:cNvSpPr>
            <a:spLocks noChangeAspect="1" noChangeShapeType="1"/>
          </p:cNvSpPr>
          <p:nvPr/>
        </p:nvSpPr>
        <p:spPr bwMode="auto">
          <a:xfrm flipV="1">
            <a:off x="23304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2" name="Line 146"/>
          <p:cNvSpPr>
            <a:spLocks noChangeAspect="1" noChangeShapeType="1"/>
          </p:cNvSpPr>
          <p:nvPr/>
        </p:nvSpPr>
        <p:spPr bwMode="auto">
          <a:xfrm flipV="1">
            <a:off x="23431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3" name="Line 147"/>
          <p:cNvSpPr>
            <a:spLocks noChangeAspect="1" noChangeShapeType="1"/>
          </p:cNvSpPr>
          <p:nvPr/>
        </p:nvSpPr>
        <p:spPr bwMode="auto">
          <a:xfrm flipV="1">
            <a:off x="23526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4" name="Line 148"/>
          <p:cNvSpPr>
            <a:spLocks noChangeAspect="1" noChangeShapeType="1"/>
          </p:cNvSpPr>
          <p:nvPr/>
        </p:nvSpPr>
        <p:spPr bwMode="auto">
          <a:xfrm flipV="1">
            <a:off x="23637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5" name="Line 149"/>
          <p:cNvSpPr>
            <a:spLocks noChangeAspect="1" noChangeShapeType="1"/>
          </p:cNvSpPr>
          <p:nvPr/>
        </p:nvSpPr>
        <p:spPr bwMode="auto">
          <a:xfrm flipV="1">
            <a:off x="23749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6" name="Line 150"/>
          <p:cNvSpPr>
            <a:spLocks noChangeAspect="1" noChangeShapeType="1"/>
          </p:cNvSpPr>
          <p:nvPr/>
        </p:nvSpPr>
        <p:spPr bwMode="auto">
          <a:xfrm flipV="1">
            <a:off x="23876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7" name="Line 151"/>
          <p:cNvSpPr>
            <a:spLocks noChangeAspect="1" noChangeShapeType="1"/>
          </p:cNvSpPr>
          <p:nvPr/>
        </p:nvSpPr>
        <p:spPr bwMode="auto">
          <a:xfrm flipV="1">
            <a:off x="2397125" y="5786438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8" name="Line 152"/>
          <p:cNvSpPr>
            <a:spLocks noChangeAspect="1" noChangeShapeType="1"/>
          </p:cNvSpPr>
          <p:nvPr/>
        </p:nvSpPr>
        <p:spPr bwMode="auto">
          <a:xfrm flipV="1">
            <a:off x="2408238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9" name="Line 153"/>
          <p:cNvSpPr>
            <a:spLocks noChangeAspect="1" noChangeShapeType="1"/>
          </p:cNvSpPr>
          <p:nvPr/>
        </p:nvSpPr>
        <p:spPr bwMode="auto">
          <a:xfrm flipV="1">
            <a:off x="24193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0" name="Line 154"/>
          <p:cNvSpPr>
            <a:spLocks noChangeAspect="1" noChangeShapeType="1"/>
          </p:cNvSpPr>
          <p:nvPr/>
        </p:nvSpPr>
        <p:spPr bwMode="auto">
          <a:xfrm flipV="1">
            <a:off x="24304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1" name="Line 155"/>
          <p:cNvSpPr>
            <a:spLocks noChangeAspect="1" noChangeShapeType="1"/>
          </p:cNvSpPr>
          <p:nvPr/>
        </p:nvSpPr>
        <p:spPr bwMode="auto">
          <a:xfrm flipV="1">
            <a:off x="2439988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2" name="Line 156"/>
          <p:cNvSpPr>
            <a:spLocks noChangeAspect="1" noChangeShapeType="1"/>
          </p:cNvSpPr>
          <p:nvPr/>
        </p:nvSpPr>
        <p:spPr bwMode="auto">
          <a:xfrm flipV="1">
            <a:off x="2452688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3" name="Line 157"/>
          <p:cNvSpPr>
            <a:spLocks noChangeAspect="1" noChangeShapeType="1"/>
          </p:cNvSpPr>
          <p:nvPr/>
        </p:nvSpPr>
        <p:spPr bwMode="auto">
          <a:xfrm flipV="1">
            <a:off x="24622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4" name="Line 158"/>
          <p:cNvSpPr>
            <a:spLocks noChangeAspect="1" noChangeShapeType="1"/>
          </p:cNvSpPr>
          <p:nvPr/>
        </p:nvSpPr>
        <p:spPr bwMode="auto">
          <a:xfrm flipV="1">
            <a:off x="2473325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5" name="Line 159"/>
          <p:cNvSpPr>
            <a:spLocks noChangeAspect="1" noChangeShapeType="1"/>
          </p:cNvSpPr>
          <p:nvPr/>
        </p:nvSpPr>
        <p:spPr bwMode="auto">
          <a:xfrm flipV="1">
            <a:off x="2484438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6" name="Line 160"/>
          <p:cNvSpPr>
            <a:spLocks noChangeAspect="1" noChangeShapeType="1"/>
          </p:cNvSpPr>
          <p:nvPr/>
        </p:nvSpPr>
        <p:spPr bwMode="auto">
          <a:xfrm flipV="1">
            <a:off x="2495550" y="5772150"/>
            <a:ext cx="1588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7" name="Line 161"/>
          <p:cNvSpPr>
            <a:spLocks noChangeAspect="1" noChangeShapeType="1"/>
          </p:cNvSpPr>
          <p:nvPr/>
        </p:nvSpPr>
        <p:spPr bwMode="auto">
          <a:xfrm flipV="1">
            <a:off x="25082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8" name="Line 162"/>
          <p:cNvSpPr>
            <a:spLocks noChangeAspect="1" noChangeShapeType="1"/>
          </p:cNvSpPr>
          <p:nvPr/>
        </p:nvSpPr>
        <p:spPr bwMode="auto">
          <a:xfrm flipV="1">
            <a:off x="2517775" y="541020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9" name="Line 163"/>
          <p:cNvSpPr>
            <a:spLocks noChangeAspect="1" noChangeShapeType="1"/>
          </p:cNvSpPr>
          <p:nvPr/>
        </p:nvSpPr>
        <p:spPr bwMode="auto">
          <a:xfrm flipV="1">
            <a:off x="2530475" y="5754688"/>
            <a:ext cx="1588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0" name="Line 164"/>
          <p:cNvSpPr>
            <a:spLocks noChangeAspect="1" noChangeShapeType="1"/>
          </p:cNvSpPr>
          <p:nvPr/>
        </p:nvSpPr>
        <p:spPr bwMode="auto">
          <a:xfrm flipV="1">
            <a:off x="25400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1" name="Line 165"/>
          <p:cNvSpPr>
            <a:spLocks noChangeAspect="1" noChangeShapeType="1"/>
          </p:cNvSpPr>
          <p:nvPr/>
        </p:nvSpPr>
        <p:spPr bwMode="auto">
          <a:xfrm flipV="1">
            <a:off x="25511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2" name="Line 166"/>
          <p:cNvSpPr>
            <a:spLocks noChangeAspect="1" noChangeShapeType="1"/>
          </p:cNvSpPr>
          <p:nvPr/>
        </p:nvSpPr>
        <p:spPr bwMode="auto">
          <a:xfrm flipV="1">
            <a:off x="2562225" y="5813425"/>
            <a:ext cx="0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3" name="Line 167"/>
          <p:cNvSpPr>
            <a:spLocks noChangeAspect="1" noChangeShapeType="1"/>
          </p:cNvSpPr>
          <p:nvPr/>
        </p:nvSpPr>
        <p:spPr bwMode="auto">
          <a:xfrm flipV="1">
            <a:off x="2573338" y="5759450"/>
            <a:ext cx="158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4" name="Line 168"/>
          <p:cNvSpPr>
            <a:spLocks noChangeAspect="1" noChangeShapeType="1"/>
          </p:cNvSpPr>
          <p:nvPr/>
        </p:nvSpPr>
        <p:spPr bwMode="auto">
          <a:xfrm flipV="1">
            <a:off x="2582863" y="5792788"/>
            <a:ext cx="1587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5" name="Line 169"/>
          <p:cNvSpPr>
            <a:spLocks noChangeAspect="1" noChangeShapeType="1"/>
          </p:cNvSpPr>
          <p:nvPr/>
        </p:nvSpPr>
        <p:spPr bwMode="auto">
          <a:xfrm flipV="1">
            <a:off x="2593975" y="5726113"/>
            <a:ext cx="1588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6" name="Line 170"/>
          <p:cNvSpPr>
            <a:spLocks noChangeAspect="1" noChangeShapeType="1"/>
          </p:cNvSpPr>
          <p:nvPr/>
        </p:nvSpPr>
        <p:spPr bwMode="auto">
          <a:xfrm flipV="1">
            <a:off x="2616200" y="5764213"/>
            <a:ext cx="15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7" name="Line 171"/>
          <p:cNvSpPr>
            <a:spLocks noChangeAspect="1" noChangeShapeType="1"/>
          </p:cNvSpPr>
          <p:nvPr/>
        </p:nvSpPr>
        <p:spPr bwMode="auto">
          <a:xfrm flipV="1">
            <a:off x="264001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8" name="Line 172"/>
          <p:cNvSpPr>
            <a:spLocks noChangeAspect="1" noChangeShapeType="1"/>
          </p:cNvSpPr>
          <p:nvPr/>
        </p:nvSpPr>
        <p:spPr bwMode="auto">
          <a:xfrm flipV="1">
            <a:off x="26495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9" name="Line 173"/>
          <p:cNvSpPr>
            <a:spLocks noChangeAspect="1" noChangeShapeType="1"/>
          </p:cNvSpPr>
          <p:nvPr/>
        </p:nvSpPr>
        <p:spPr bwMode="auto">
          <a:xfrm flipV="1">
            <a:off x="2660650" y="5764213"/>
            <a:ext cx="15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0" name="Line 174"/>
          <p:cNvSpPr>
            <a:spLocks noChangeAspect="1" noChangeShapeType="1"/>
          </p:cNvSpPr>
          <p:nvPr/>
        </p:nvSpPr>
        <p:spPr bwMode="auto">
          <a:xfrm flipV="1">
            <a:off x="2670175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1" name="Line 175"/>
          <p:cNvSpPr>
            <a:spLocks noChangeAspect="1" noChangeShapeType="1"/>
          </p:cNvSpPr>
          <p:nvPr/>
        </p:nvSpPr>
        <p:spPr bwMode="auto">
          <a:xfrm flipV="1">
            <a:off x="26828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2" name="Line 176"/>
          <p:cNvSpPr>
            <a:spLocks noChangeAspect="1" noChangeShapeType="1"/>
          </p:cNvSpPr>
          <p:nvPr/>
        </p:nvSpPr>
        <p:spPr bwMode="auto">
          <a:xfrm flipV="1">
            <a:off x="26924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3" name="Line 177"/>
          <p:cNvSpPr>
            <a:spLocks noChangeAspect="1" noChangeShapeType="1"/>
          </p:cNvSpPr>
          <p:nvPr/>
        </p:nvSpPr>
        <p:spPr bwMode="auto">
          <a:xfrm flipV="1">
            <a:off x="27035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4" name="Line 178"/>
          <p:cNvSpPr>
            <a:spLocks noChangeAspect="1" noChangeShapeType="1"/>
          </p:cNvSpPr>
          <p:nvPr/>
        </p:nvSpPr>
        <p:spPr bwMode="auto">
          <a:xfrm flipV="1">
            <a:off x="2714625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5" name="Line 179"/>
          <p:cNvSpPr>
            <a:spLocks noChangeAspect="1" noChangeShapeType="1"/>
          </p:cNvSpPr>
          <p:nvPr/>
        </p:nvSpPr>
        <p:spPr bwMode="auto">
          <a:xfrm flipV="1">
            <a:off x="273526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6" name="Line 180"/>
          <p:cNvSpPr>
            <a:spLocks noChangeAspect="1" noChangeShapeType="1"/>
          </p:cNvSpPr>
          <p:nvPr/>
        </p:nvSpPr>
        <p:spPr bwMode="auto">
          <a:xfrm flipV="1">
            <a:off x="27479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7" name="Line 181"/>
          <p:cNvSpPr>
            <a:spLocks noChangeAspect="1" noChangeShapeType="1"/>
          </p:cNvSpPr>
          <p:nvPr/>
        </p:nvSpPr>
        <p:spPr bwMode="auto">
          <a:xfrm flipV="1">
            <a:off x="276066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8" name="Line 182"/>
          <p:cNvSpPr>
            <a:spLocks noChangeAspect="1" noChangeShapeType="1"/>
          </p:cNvSpPr>
          <p:nvPr/>
        </p:nvSpPr>
        <p:spPr bwMode="auto">
          <a:xfrm flipV="1">
            <a:off x="277018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9" name="Line 183"/>
          <p:cNvSpPr>
            <a:spLocks noChangeAspect="1" noChangeShapeType="1"/>
          </p:cNvSpPr>
          <p:nvPr/>
        </p:nvSpPr>
        <p:spPr bwMode="auto">
          <a:xfrm flipV="1">
            <a:off x="27813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0" name="Line 184"/>
          <p:cNvSpPr>
            <a:spLocks noChangeAspect="1" noChangeShapeType="1"/>
          </p:cNvSpPr>
          <p:nvPr/>
        </p:nvSpPr>
        <p:spPr bwMode="auto">
          <a:xfrm flipV="1">
            <a:off x="279241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1" name="Line 185"/>
          <p:cNvSpPr>
            <a:spLocks noChangeAspect="1" noChangeShapeType="1"/>
          </p:cNvSpPr>
          <p:nvPr/>
        </p:nvSpPr>
        <p:spPr bwMode="auto">
          <a:xfrm flipV="1">
            <a:off x="2825750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2" name="Line 186"/>
          <p:cNvSpPr>
            <a:spLocks noChangeAspect="1" noChangeShapeType="1"/>
          </p:cNvSpPr>
          <p:nvPr/>
        </p:nvSpPr>
        <p:spPr bwMode="auto">
          <a:xfrm flipV="1">
            <a:off x="28463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3" name="Line 187"/>
          <p:cNvSpPr>
            <a:spLocks noChangeAspect="1" noChangeShapeType="1"/>
          </p:cNvSpPr>
          <p:nvPr/>
        </p:nvSpPr>
        <p:spPr bwMode="auto">
          <a:xfrm flipV="1">
            <a:off x="285591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4" name="Line 188"/>
          <p:cNvSpPr>
            <a:spLocks noChangeAspect="1" noChangeShapeType="1"/>
          </p:cNvSpPr>
          <p:nvPr/>
        </p:nvSpPr>
        <p:spPr bwMode="auto">
          <a:xfrm flipV="1">
            <a:off x="286861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5" name="Line 189"/>
          <p:cNvSpPr>
            <a:spLocks noChangeAspect="1" noChangeShapeType="1"/>
          </p:cNvSpPr>
          <p:nvPr/>
        </p:nvSpPr>
        <p:spPr bwMode="auto">
          <a:xfrm flipV="1">
            <a:off x="2878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6" name="Line 190"/>
          <p:cNvSpPr>
            <a:spLocks noChangeAspect="1" noChangeShapeType="1"/>
          </p:cNvSpPr>
          <p:nvPr/>
        </p:nvSpPr>
        <p:spPr bwMode="auto">
          <a:xfrm flipV="1">
            <a:off x="289083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7" name="Line 191"/>
          <p:cNvSpPr>
            <a:spLocks noChangeAspect="1" noChangeShapeType="1"/>
          </p:cNvSpPr>
          <p:nvPr/>
        </p:nvSpPr>
        <p:spPr bwMode="auto">
          <a:xfrm flipV="1">
            <a:off x="2901950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8" name="Line 192"/>
          <p:cNvSpPr>
            <a:spLocks noChangeAspect="1" noChangeShapeType="1"/>
          </p:cNvSpPr>
          <p:nvPr/>
        </p:nvSpPr>
        <p:spPr bwMode="auto">
          <a:xfrm flipV="1">
            <a:off x="29130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9" name="Line 193"/>
          <p:cNvSpPr>
            <a:spLocks noChangeAspect="1" noChangeShapeType="1"/>
          </p:cNvSpPr>
          <p:nvPr/>
        </p:nvSpPr>
        <p:spPr bwMode="auto">
          <a:xfrm flipV="1">
            <a:off x="29225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0" name="Line 194"/>
          <p:cNvSpPr>
            <a:spLocks noChangeAspect="1" noChangeShapeType="1"/>
          </p:cNvSpPr>
          <p:nvPr/>
        </p:nvSpPr>
        <p:spPr bwMode="auto">
          <a:xfrm flipV="1">
            <a:off x="29337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1" name="Line 195"/>
          <p:cNvSpPr>
            <a:spLocks noChangeAspect="1" noChangeShapeType="1"/>
          </p:cNvSpPr>
          <p:nvPr/>
        </p:nvSpPr>
        <p:spPr bwMode="auto">
          <a:xfrm flipV="1">
            <a:off x="2944813" y="5808663"/>
            <a:ext cx="3175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2" name="Line 196"/>
          <p:cNvSpPr>
            <a:spLocks noChangeAspect="1" noChangeShapeType="1"/>
          </p:cNvSpPr>
          <p:nvPr/>
        </p:nvSpPr>
        <p:spPr bwMode="auto">
          <a:xfrm flipV="1">
            <a:off x="2955925" y="5792788"/>
            <a:ext cx="1588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3" name="Line 197"/>
          <p:cNvSpPr>
            <a:spLocks noChangeAspect="1" noChangeShapeType="1"/>
          </p:cNvSpPr>
          <p:nvPr/>
        </p:nvSpPr>
        <p:spPr bwMode="auto">
          <a:xfrm flipV="1">
            <a:off x="29654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4" name="Line 198"/>
          <p:cNvSpPr>
            <a:spLocks noChangeAspect="1" noChangeShapeType="1"/>
          </p:cNvSpPr>
          <p:nvPr/>
        </p:nvSpPr>
        <p:spPr bwMode="auto">
          <a:xfrm flipV="1">
            <a:off x="2978150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5" name="Line 199"/>
          <p:cNvSpPr>
            <a:spLocks noChangeAspect="1" noChangeShapeType="1"/>
          </p:cNvSpPr>
          <p:nvPr/>
        </p:nvSpPr>
        <p:spPr bwMode="auto">
          <a:xfrm flipV="1">
            <a:off x="2998788" y="5576888"/>
            <a:ext cx="1587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6" name="Line 200"/>
          <p:cNvSpPr>
            <a:spLocks noChangeAspect="1" noChangeShapeType="1"/>
          </p:cNvSpPr>
          <p:nvPr/>
        </p:nvSpPr>
        <p:spPr bwMode="auto">
          <a:xfrm flipV="1">
            <a:off x="30114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7" name="Line 201"/>
          <p:cNvSpPr>
            <a:spLocks noChangeAspect="1" noChangeShapeType="1"/>
          </p:cNvSpPr>
          <p:nvPr/>
        </p:nvSpPr>
        <p:spPr bwMode="auto">
          <a:xfrm flipV="1">
            <a:off x="30226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8" name="Line 202"/>
          <p:cNvSpPr>
            <a:spLocks noChangeAspect="1" noChangeShapeType="1"/>
          </p:cNvSpPr>
          <p:nvPr/>
        </p:nvSpPr>
        <p:spPr bwMode="auto">
          <a:xfrm flipV="1">
            <a:off x="30337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9" name="Line 203"/>
          <p:cNvSpPr>
            <a:spLocks noChangeAspect="1" noChangeShapeType="1"/>
          </p:cNvSpPr>
          <p:nvPr/>
        </p:nvSpPr>
        <p:spPr bwMode="auto">
          <a:xfrm flipV="1">
            <a:off x="3043238" y="5781675"/>
            <a:ext cx="15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0" name="Line 204"/>
          <p:cNvSpPr>
            <a:spLocks noChangeAspect="1" noChangeShapeType="1"/>
          </p:cNvSpPr>
          <p:nvPr/>
        </p:nvSpPr>
        <p:spPr bwMode="auto">
          <a:xfrm flipV="1">
            <a:off x="30559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1" name="Line 205"/>
          <p:cNvSpPr>
            <a:spLocks noChangeAspect="1" noChangeShapeType="1"/>
          </p:cNvSpPr>
          <p:nvPr/>
        </p:nvSpPr>
        <p:spPr bwMode="auto">
          <a:xfrm flipV="1">
            <a:off x="3065463" y="5668963"/>
            <a:ext cx="1587" cy="166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2" name="Line 206"/>
          <p:cNvSpPr>
            <a:spLocks noChangeAspect="1" noChangeShapeType="1"/>
          </p:cNvSpPr>
          <p:nvPr/>
        </p:nvSpPr>
        <p:spPr bwMode="auto">
          <a:xfrm flipV="1">
            <a:off x="307657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3" name="Line 207"/>
          <p:cNvSpPr>
            <a:spLocks noChangeAspect="1" noChangeShapeType="1"/>
          </p:cNvSpPr>
          <p:nvPr/>
        </p:nvSpPr>
        <p:spPr bwMode="auto">
          <a:xfrm flipV="1">
            <a:off x="3087688" y="5795963"/>
            <a:ext cx="0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4" name="Line 208"/>
          <p:cNvSpPr>
            <a:spLocks noChangeAspect="1" noChangeShapeType="1"/>
          </p:cNvSpPr>
          <p:nvPr/>
        </p:nvSpPr>
        <p:spPr bwMode="auto">
          <a:xfrm flipV="1">
            <a:off x="30988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5" name="Line 209"/>
          <p:cNvSpPr>
            <a:spLocks noChangeAspect="1" noChangeShapeType="1"/>
          </p:cNvSpPr>
          <p:nvPr/>
        </p:nvSpPr>
        <p:spPr bwMode="auto">
          <a:xfrm flipV="1">
            <a:off x="31083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6" name="Line 210"/>
          <p:cNvSpPr>
            <a:spLocks noChangeAspect="1" noChangeShapeType="1"/>
          </p:cNvSpPr>
          <p:nvPr/>
        </p:nvSpPr>
        <p:spPr bwMode="auto">
          <a:xfrm flipV="1">
            <a:off x="3119438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7" name="Line 211"/>
          <p:cNvSpPr>
            <a:spLocks noChangeAspect="1" noChangeShapeType="1"/>
          </p:cNvSpPr>
          <p:nvPr/>
        </p:nvSpPr>
        <p:spPr bwMode="auto">
          <a:xfrm flipV="1">
            <a:off x="3130550" y="5749925"/>
            <a:ext cx="1588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8" name="Line 212"/>
          <p:cNvSpPr>
            <a:spLocks noChangeAspect="1" noChangeShapeType="1"/>
          </p:cNvSpPr>
          <p:nvPr/>
        </p:nvSpPr>
        <p:spPr bwMode="auto">
          <a:xfrm flipV="1">
            <a:off x="3143250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9" name="Line 213"/>
          <p:cNvSpPr>
            <a:spLocks noChangeAspect="1" noChangeShapeType="1"/>
          </p:cNvSpPr>
          <p:nvPr/>
        </p:nvSpPr>
        <p:spPr bwMode="auto">
          <a:xfrm flipV="1">
            <a:off x="3152775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0" name="Line 214"/>
          <p:cNvSpPr>
            <a:spLocks noChangeAspect="1" noChangeShapeType="1"/>
          </p:cNvSpPr>
          <p:nvPr/>
        </p:nvSpPr>
        <p:spPr bwMode="auto">
          <a:xfrm flipV="1">
            <a:off x="3165475" y="5653088"/>
            <a:ext cx="1588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1" name="Line 215"/>
          <p:cNvSpPr>
            <a:spLocks noChangeAspect="1" noChangeShapeType="1"/>
          </p:cNvSpPr>
          <p:nvPr/>
        </p:nvSpPr>
        <p:spPr bwMode="auto">
          <a:xfrm flipV="1">
            <a:off x="3175000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2" name="Line 216"/>
          <p:cNvSpPr>
            <a:spLocks noChangeAspect="1" noChangeShapeType="1"/>
          </p:cNvSpPr>
          <p:nvPr/>
        </p:nvSpPr>
        <p:spPr bwMode="auto">
          <a:xfrm flipV="1">
            <a:off x="318611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3" name="Line 217"/>
          <p:cNvSpPr>
            <a:spLocks noChangeAspect="1" noChangeShapeType="1"/>
          </p:cNvSpPr>
          <p:nvPr/>
        </p:nvSpPr>
        <p:spPr bwMode="auto">
          <a:xfrm flipV="1">
            <a:off x="3197225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4" name="Line 218"/>
          <p:cNvSpPr>
            <a:spLocks noChangeAspect="1" noChangeShapeType="1"/>
          </p:cNvSpPr>
          <p:nvPr/>
        </p:nvSpPr>
        <p:spPr bwMode="auto">
          <a:xfrm flipV="1">
            <a:off x="32083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5" name="Line 219"/>
          <p:cNvSpPr>
            <a:spLocks noChangeAspect="1" noChangeShapeType="1"/>
          </p:cNvSpPr>
          <p:nvPr/>
        </p:nvSpPr>
        <p:spPr bwMode="auto">
          <a:xfrm flipV="1">
            <a:off x="321786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6" name="Line 220"/>
          <p:cNvSpPr>
            <a:spLocks noChangeAspect="1" noChangeShapeType="1"/>
          </p:cNvSpPr>
          <p:nvPr/>
        </p:nvSpPr>
        <p:spPr bwMode="auto">
          <a:xfrm flipV="1">
            <a:off x="3228975" y="5678488"/>
            <a:ext cx="1588" cy="15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7" name="Line 221"/>
          <p:cNvSpPr>
            <a:spLocks noChangeAspect="1" noChangeShapeType="1"/>
          </p:cNvSpPr>
          <p:nvPr/>
        </p:nvSpPr>
        <p:spPr bwMode="auto">
          <a:xfrm flipV="1">
            <a:off x="324167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8" name="Line 222"/>
          <p:cNvSpPr>
            <a:spLocks noChangeAspect="1" noChangeShapeType="1"/>
          </p:cNvSpPr>
          <p:nvPr/>
        </p:nvSpPr>
        <p:spPr bwMode="auto">
          <a:xfrm flipV="1">
            <a:off x="3251200" y="5481638"/>
            <a:ext cx="1588" cy="354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9" name="Line 223"/>
          <p:cNvSpPr>
            <a:spLocks noChangeAspect="1" noChangeShapeType="1"/>
          </p:cNvSpPr>
          <p:nvPr/>
        </p:nvSpPr>
        <p:spPr bwMode="auto">
          <a:xfrm flipV="1">
            <a:off x="3263900" y="5754688"/>
            <a:ext cx="1588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0" name="Line 224"/>
          <p:cNvSpPr>
            <a:spLocks noChangeAspect="1" noChangeShapeType="1"/>
          </p:cNvSpPr>
          <p:nvPr/>
        </p:nvSpPr>
        <p:spPr bwMode="auto">
          <a:xfrm flipV="1">
            <a:off x="3275013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1" name="Line 225"/>
          <p:cNvSpPr>
            <a:spLocks noChangeAspect="1" noChangeShapeType="1"/>
          </p:cNvSpPr>
          <p:nvPr/>
        </p:nvSpPr>
        <p:spPr bwMode="auto">
          <a:xfrm flipV="1">
            <a:off x="32956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2" name="Line 226"/>
          <p:cNvSpPr>
            <a:spLocks noChangeAspect="1" noChangeShapeType="1"/>
          </p:cNvSpPr>
          <p:nvPr/>
        </p:nvSpPr>
        <p:spPr bwMode="auto">
          <a:xfrm flipV="1">
            <a:off x="33067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3" name="Line 227"/>
          <p:cNvSpPr>
            <a:spLocks noChangeAspect="1" noChangeShapeType="1"/>
          </p:cNvSpPr>
          <p:nvPr/>
        </p:nvSpPr>
        <p:spPr bwMode="auto">
          <a:xfrm flipV="1">
            <a:off x="3317875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4" name="Line 228"/>
          <p:cNvSpPr>
            <a:spLocks noChangeAspect="1" noChangeShapeType="1"/>
          </p:cNvSpPr>
          <p:nvPr/>
        </p:nvSpPr>
        <p:spPr bwMode="auto">
          <a:xfrm flipV="1">
            <a:off x="332898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5" name="Line 229"/>
          <p:cNvSpPr>
            <a:spLocks noChangeAspect="1" noChangeShapeType="1"/>
          </p:cNvSpPr>
          <p:nvPr/>
        </p:nvSpPr>
        <p:spPr bwMode="auto">
          <a:xfrm flipV="1">
            <a:off x="3338513" y="5795963"/>
            <a:ext cx="1587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6" name="Line 230"/>
          <p:cNvSpPr>
            <a:spLocks noChangeAspect="1" noChangeShapeType="1"/>
          </p:cNvSpPr>
          <p:nvPr/>
        </p:nvSpPr>
        <p:spPr bwMode="auto">
          <a:xfrm flipV="1">
            <a:off x="3351213" y="5283200"/>
            <a:ext cx="1587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7" name="Line 231"/>
          <p:cNvSpPr>
            <a:spLocks noChangeAspect="1" noChangeShapeType="1"/>
          </p:cNvSpPr>
          <p:nvPr/>
        </p:nvSpPr>
        <p:spPr bwMode="auto">
          <a:xfrm flipV="1">
            <a:off x="3360738" y="5694363"/>
            <a:ext cx="1587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8" name="Line 232"/>
          <p:cNvSpPr>
            <a:spLocks noChangeAspect="1" noChangeShapeType="1"/>
          </p:cNvSpPr>
          <p:nvPr/>
        </p:nvSpPr>
        <p:spPr bwMode="auto">
          <a:xfrm flipV="1">
            <a:off x="33718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9" name="Line 233"/>
          <p:cNvSpPr>
            <a:spLocks noChangeAspect="1" noChangeShapeType="1"/>
          </p:cNvSpPr>
          <p:nvPr/>
        </p:nvSpPr>
        <p:spPr bwMode="auto">
          <a:xfrm flipV="1">
            <a:off x="3382963" y="5299075"/>
            <a:ext cx="0" cy="536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0" name="Line 234"/>
          <p:cNvSpPr>
            <a:spLocks noChangeAspect="1" noChangeShapeType="1"/>
          </p:cNvSpPr>
          <p:nvPr/>
        </p:nvSpPr>
        <p:spPr bwMode="auto">
          <a:xfrm flipV="1">
            <a:off x="339566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1" name="Line 235"/>
          <p:cNvSpPr>
            <a:spLocks noChangeAspect="1" noChangeShapeType="1"/>
          </p:cNvSpPr>
          <p:nvPr/>
        </p:nvSpPr>
        <p:spPr bwMode="auto">
          <a:xfrm flipV="1">
            <a:off x="34051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2" name="Line 236"/>
          <p:cNvSpPr>
            <a:spLocks noChangeAspect="1" noChangeShapeType="1"/>
          </p:cNvSpPr>
          <p:nvPr/>
        </p:nvSpPr>
        <p:spPr bwMode="auto">
          <a:xfrm flipV="1">
            <a:off x="34163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3" name="Line 237"/>
          <p:cNvSpPr>
            <a:spLocks noChangeAspect="1" noChangeShapeType="1"/>
          </p:cNvSpPr>
          <p:nvPr/>
        </p:nvSpPr>
        <p:spPr bwMode="auto">
          <a:xfrm flipV="1">
            <a:off x="342741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4" name="Line 238"/>
          <p:cNvSpPr>
            <a:spLocks noChangeAspect="1" noChangeShapeType="1"/>
          </p:cNvSpPr>
          <p:nvPr/>
        </p:nvSpPr>
        <p:spPr bwMode="auto">
          <a:xfrm flipV="1">
            <a:off x="34385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5" name="Line 239"/>
          <p:cNvSpPr>
            <a:spLocks noChangeAspect="1" noChangeShapeType="1"/>
          </p:cNvSpPr>
          <p:nvPr/>
        </p:nvSpPr>
        <p:spPr bwMode="auto">
          <a:xfrm flipV="1">
            <a:off x="3448050" y="5813425"/>
            <a:ext cx="3175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6" name="Line 240"/>
          <p:cNvSpPr>
            <a:spLocks noChangeAspect="1" noChangeShapeType="1"/>
          </p:cNvSpPr>
          <p:nvPr/>
        </p:nvSpPr>
        <p:spPr bwMode="auto">
          <a:xfrm flipV="1">
            <a:off x="3460750" y="5818188"/>
            <a:ext cx="0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7" name="Line 241"/>
          <p:cNvSpPr>
            <a:spLocks noChangeAspect="1" noChangeShapeType="1"/>
          </p:cNvSpPr>
          <p:nvPr/>
        </p:nvSpPr>
        <p:spPr bwMode="auto">
          <a:xfrm flipV="1">
            <a:off x="3470275" y="5775325"/>
            <a:ext cx="3175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8" name="Line 242"/>
          <p:cNvSpPr>
            <a:spLocks noChangeAspect="1" noChangeShapeType="1"/>
          </p:cNvSpPr>
          <p:nvPr/>
        </p:nvSpPr>
        <p:spPr bwMode="auto">
          <a:xfrm flipV="1">
            <a:off x="3481388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9" name="Line 243"/>
          <p:cNvSpPr>
            <a:spLocks noChangeAspect="1" noChangeShapeType="1"/>
          </p:cNvSpPr>
          <p:nvPr/>
        </p:nvSpPr>
        <p:spPr bwMode="auto">
          <a:xfrm flipV="1">
            <a:off x="3490913" y="5813425"/>
            <a:ext cx="3175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0" name="Line 244"/>
          <p:cNvSpPr>
            <a:spLocks noChangeAspect="1" noChangeShapeType="1"/>
          </p:cNvSpPr>
          <p:nvPr/>
        </p:nvSpPr>
        <p:spPr bwMode="auto">
          <a:xfrm flipV="1">
            <a:off x="3503613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1" name="Line 245"/>
          <p:cNvSpPr>
            <a:spLocks noChangeAspect="1" noChangeShapeType="1"/>
          </p:cNvSpPr>
          <p:nvPr/>
        </p:nvSpPr>
        <p:spPr bwMode="auto">
          <a:xfrm flipV="1">
            <a:off x="3516313" y="5700713"/>
            <a:ext cx="1587" cy="134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2" name="Line 246"/>
          <p:cNvSpPr>
            <a:spLocks noChangeAspect="1" noChangeShapeType="1"/>
          </p:cNvSpPr>
          <p:nvPr/>
        </p:nvSpPr>
        <p:spPr bwMode="auto">
          <a:xfrm flipV="1">
            <a:off x="3525838" y="5786438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3" name="Line 247"/>
          <p:cNvSpPr>
            <a:spLocks noChangeAspect="1" noChangeShapeType="1"/>
          </p:cNvSpPr>
          <p:nvPr/>
        </p:nvSpPr>
        <p:spPr bwMode="auto">
          <a:xfrm flipV="1">
            <a:off x="3538538" y="5818188"/>
            <a:ext cx="0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4" name="Line 248"/>
          <p:cNvSpPr>
            <a:spLocks noChangeAspect="1" noChangeShapeType="1"/>
          </p:cNvSpPr>
          <p:nvPr/>
        </p:nvSpPr>
        <p:spPr bwMode="auto">
          <a:xfrm flipV="1">
            <a:off x="3548063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5" name="Line 249"/>
          <p:cNvSpPr>
            <a:spLocks noChangeAspect="1" noChangeShapeType="1"/>
          </p:cNvSpPr>
          <p:nvPr/>
        </p:nvSpPr>
        <p:spPr bwMode="auto">
          <a:xfrm flipV="1">
            <a:off x="3559175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6" name="Line 250"/>
          <p:cNvSpPr>
            <a:spLocks noChangeAspect="1" noChangeShapeType="1"/>
          </p:cNvSpPr>
          <p:nvPr/>
        </p:nvSpPr>
        <p:spPr bwMode="auto">
          <a:xfrm flipV="1">
            <a:off x="356870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7" name="Line 251"/>
          <p:cNvSpPr>
            <a:spLocks noChangeAspect="1" noChangeShapeType="1"/>
          </p:cNvSpPr>
          <p:nvPr/>
        </p:nvSpPr>
        <p:spPr bwMode="auto">
          <a:xfrm flipV="1">
            <a:off x="358140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8" name="Line 252"/>
          <p:cNvSpPr>
            <a:spLocks noChangeAspect="1" noChangeShapeType="1"/>
          </p:cNvSpPr>
          <p:nvPr/>
        </p:nvSpPr>
        <p:spPr bwMode="auto">
          <a:xfrm flipV="1">
            <a:off x="3590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9" name="Line 253"/>
          <p:cNvSpPr>
            <a:spLocks noChangeAspect="1" noChangeShapeType="1"/>
          </p:cNvSpPr>
          <p:nvPr/>
        </p:nvSpPr>
        <p:spPr bwMode="auto">
          <a:xfrm flipV="1">
            <a:off x="36020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0" name="Line 254"/>
          <p:cNvSpPr>
            <a:spLocks noChangeAspect="1" noChangeShapeType="1"/>
          </p:cNvSpPr>
          <p:nvPr/>
        </p:nvSpPr>
        <p:spPr bwMode="auto">
          <a:xfrm flipV="1">
            <a:off x="3613150" y="5637213"/>
            <a:ext cx="1588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1" name="Line 255"/>
          <p:cNvSpPr>
            <a:spLocks noChangeAspect="1" noChangeShapeType="1"/>
          </p:cNvSpPr>
          <p:nvPr/>
        </p:nvSpPr>
        <p:spPr bwMode="auto">
          <a:xfrm flipV="1">
            <a:off x="3624263" y="5764213"/>
            <a:ext cx="1587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2" name="Line 256"/>
          <p:cNvSpPr>
            <a:spLocks noChangeAspect="1" noChangeShapeType="1"/>
          </p:cNvSpPr>
          <p:nvPr/>
        </p:nvSpPr>
        <p:spPr bwMode="auto">
          <a:xfrm flipV="1">
            <a:off x="3633788" y="5754688"/>
            <a:ext cx="1587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3" name="Line 257"/>
          <p:cNvSpPr>
            <a:spLocks noChangeAspect="1" noChangeShapeType="1"/>
          </p:cNvSpPr>
          <p:nvPr/>
        </p:nvSpPr>
        <p:spPr bwMode="auto">
          <a:xfrm flipV="1">
            <a:off x="3646488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4" name="Line 258"/>
          <p:cNvSpPr>
            <a:spLocks noChangeAspect="1" noChangeShapeType="1"/>
          </p:cNvSpPr>
          <p:nvPr/>
        </p:nvSpPr>
        <p:spPr bwMode="auto">
          <a:xfrm flipV="1">
            <a:off x="365760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5" name="Line 259"/>
          <p:cNvSpPr>
            <a:spLocks noChangeAspect="1" noChangeShapeType="1"/>
          </p:cNvSpPr>
          <p:nvPr/>
        </p:nvSpPr>
        <p:spPr bwMode="auto">
          <a:xfrm flipV="1">
            <a:off x="36687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6" name="Line 260"/>
          <p:cNvSpPr>
            <a:spLocks noChangeAspect="1" noChangeShapeType="1"/>
          </p:cNvSpPr>
          <p:nvPr/>
        </p:nvSpPr>
        <p:spPr bwMode="auto">
          <a:xfrm flipV="1">
            <a:off x="36782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7" name="Line 261"/>
          <p:cNvSpPr>
            <a:spLocks noChangeAspect="1" noChangeShapeType="1"/>
          </p:cNvSpPr>
          <p:nvPr/>
        </p:nvSpPr>
        <p:spPr bwMode="auto">
          <a:xfrm flipV="1">
            <a:off x="3690938" y="5795963"/>
            <a:ext cx="1587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8" name="Line 262"/>
          <p:cNvSpPr>
            <a:spLocks noChangeAspect="1" noChangeShapeType="1"/>
          </p:cNvSpPr>
          <p:nvPr/>
        </p:nvSpPr>
        <p:spPr bwMode="auto">
          <a:xfrm flipV="1">
            <a:off x="3700463" y="5818188"/>
            <a:ext cx="3175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9" name="Line 263"/>
          <p:cNvSpPr>
            <a:spLocks noChangeAspect="1" noChangeShapeType="1"/>
          </p:cNvSpPr>
          <p:nvPr/>
        </p:nvSpPr>
        <p:spPr bwMode="auto">
          <a:xfrm flipV="1">
            <a:off x="3711575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0" name="Line 264"/>
          <p:cNvSpPr>
            <a:spLocks noChangeAspect="1" noChangeShapeType="1"/>
          </p:cNvSpPr>
          <p:nvPr/>
        </p:nvSpPr>
        <p:spPr bwMode="auto">
          <a:xfrm flipV="1">
            <a:off x="3724275" y="5808663"/>
            <a:ext cx="0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1" name="Line 265"/>
          <p:cNvSpPr>
            <a:spLocks noChangeAspect="1" noChangeShapeType="1"/>
          </p:cNvSpPr>
          <p:nvPr/>
        </p:nvSpPr>
        <p:spPr bwMode="auto">
          <a:xfrm flipV="1">
            <a:off x="3733800" y="5718175"/>
            <a:ext cx="1588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2" name="Line 266"/>
          <p:cNvSpPr>
            <a:spLocks noChangeAspect="1" noChangeShapeType="1"/>
          </p:cNvSpPr>
          <p:nvPr/>
        </p:nvSpPr>
        <p:spPr bwMode="auto">
          <a:xfrm flipV="1">
            <a:off x="374491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3" name="Line 267"/>
          <p:cNvSpPr>
            <a:spLocks noChangeAspect="1" noChangeShapeType="1"/>
          </p:cNvSpPr>
          <p:nvPr/>
        </p:nvSpPr>
        <p:spPr bwMode="auto">
          <a:xfrm flipV="1">
            <a:off x="3754438" y="3070225"/>
            <a:ext cx="1587" cy="276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4" name="Line 268"/>
          <p:cNvSpPr>
            <a:spLocks noChangeAspect="1" noChangeShapeType="1"/>
          </p:cNvSpPr>
          <p:nvPr/>
        </p:nvSpPr>
        <p:spPr bwMode="auto">
          <a:xfrm flipV="1">
            <a:off x="3768725" y="5227638"/>
            <a:ext cx="1588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5" name="Line 269"/>
          <p:cNvSpPr>
            <a:spLocks noChangeAspect="1" noChangeShapeType="1"/>
          </p:cNvSpPr>
          <p:nvPr/>
        </p:nvSpPr>
        <p:spPr bwMode="auto">
          <a:xfrm flipV="1">
            <a:off x="3778250" y="5764213"/>
            <a:ext cx="15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6" name="Line 270"/>
          <p:cNvSpPr>
            <a:spLocks noChangeAspect="1" noChangeShapeType="1"/>
          </p:cNvSpPr>
          <p:nvPr/>
        </p:nvSpPr>
        <p:spPr bwMode="auto">
          <a:xfrm flipV="1">
            <a:off x="37893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7" name="Line 271"/>
          <p:cNvSpPr>
            <a:spLocks noChangeAspect="1" noChangeShapeType="1"/>
          </p:cNvSpPr>
          <p:nvPr/>
        </p:nvSpPr>
        <p:spPr bwMode="auto">
          <a:xfrm flipV="1">
            <a:off x="3800475" y="58023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8" name="Line 272"/>
          <p:cNvSpPr>
            <a:spLocks noChangeAspect="1" noChangeShapeType="1"/>
          </p:cNvSpPr>
          <p:nvPr/>
        </p:nvSpPr>
        <p:spPr bwMode="auto">
          <a:xfrm flipV="1">
            <a:off x="3811588" y="5795963"/>
            <a:ext cx="1587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9" name="Line 273"/>
          <p:cNvSpPr>
            <a:spLocks noChangeAspect="1" noChangeShapeType="1"/>
          </p:cNvSpPr>
          <p:nvPr/>
        </p:nvSpPr>
        <p:spPr bwMode="auto">
          <a:xfrm flipV="1">
            <a:off x="38211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0" name="Line 274"/>
          <p:cNvSpPr>
            <a:spLocks noChangeAspect="1" noChangeShapeType="1"/>
          </p:cNvSpPr>
          <p:nvPr/>
        </p:nvSpPr>
        <p:spPr bwMode="auto">
          <a:xfrm flipV="1">
            <a:off x="3832225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1" name="Line 275"/>
          <p:cNvSpPr>
            <a:spLocks noChangeAspect="1" noChangeShapeType="1"/>
          </p:cNvSpPr>
          <p:nvPr/>
        </p:nvSpPr>
        <p:spPr bwMode="auto">
          <a:xfrm flipV="1">
            <a:off x="38433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2" name="Line 276"/>
          <p:cNvSpPr>
            <a:spLocks noChangeAspect="1" noChangeShapeType="1"/>
          </p:cNvSpPr>
          <p:nvPr/>
        </p:nvSpPr>
        <p:spPr bwMode="auto">
          <a:xfrm flipV="1">
            <a:off x="3854450" y="5538788"/>
            <a:ext cx="1588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3" name="Line 277"/>
          <p:cNvSpPr>
            <a:spLocks noChangeAspect="1" noChangeShapeType="1"/>
          </p:cNvSpPr>
          <p:nvPr/>
        </p:nvSpPr>
        <p:spPr bwMode="auto">
          <a:xfrm flipV="1">
            <a:off x="386397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4" name="Line 278"/>
          <p:cNvSpPr>
            <a:spLocks noChangeAspect="1" noChangeShapeType="1"/>
          </p:cNvSpPr>
          <p:nvPr/>
        </p:nvSpPr>
        <p:spPr bwMode="auto">
          <a:xfrm flipV="1">
            <a:off x="387667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5" name="Line 279"/>
          <p:cNvSpPr>
            <a:spLocks noChangeAspect="1" noChangeShapeType="1"/>
          </p:cNvSpPr>
          <p:nvPr/>
        </p:nvSpPr>
        <p:spPr bwMode="auto">
          <a:xfrm flipV="1">
            <a:off x="38862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6" name="Line 280"/>
          <p:cNvSpPr>
            <a:spLocks noChangeAspect="1" noChangeShapeType="1"/>
          </p:cNvSpPr>
          <p:nvPr/>
        </p:nvSpPr>
        <p:spPr bwMode="auto">
          <a:xfrm flipV="1">
            <a:off x="389890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7" name="Line 281"/>
          <p:cNvSpPr>
            <a:spLocks noChangeAspect="1" noChangeShapeType="1"/>
          </p:cNvSpPr>
          <p:nvPr/>
        </p:nvSpPr>
        <p:spPr bwMode="auto">
          <a:xfrm flipV="1">
            <a:off x="3910013" y="5808663"/>
            <a:ext cx="0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8" name="Line 282"/>
          <p:cNvSpPr>
            <a:spLocks noChangeAspect="1" noChangeShapeType="1"/>
          </p:cNvSpPr>
          <p:nvPr/>
        </p:nvSpPr>
        <p:spPr bwMode="auto">
          <a:xfrm flipV="1">
            <a:off x="3921125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9" name="Line 283"/>
          <p:cNvSpPr>
            <a:spLocks noChangeAspect="1" noChangeShapeType="1"/>
          </p:cNvSpPr>
          <p:nvPr/>
        </p:nvSpPr>
        <p:spPr bwMode="auto">
          <a:xfrm flipV="1">
            <a:off x="3930650" y="5795963"/>
            <a:ext cx="3175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0" name="Line 284"/>
          <p:cNvSpPr>
            <a:spLocks noChangeAspect="1" noChangeShapeType="1"/>
          </p:cNvSpPr>
          <p:nvPr/>
        </p:nvSpPr>
        <p:spPr bwMode="auto">
          <a:xfrm flipV="1">
            <a:off x="3941763" y="4883150"/>
            <a:ext cx="1587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1" name="Line 285"/>
          <p:cNvSpPr>
            <a:spLocks noChangeAspect="1" noChangeShapeType="1"/>
          </p:cNvSpPr>
          <p:nvPr/>
        </p:nvSpPr>
        <p:spPr bwMode="auto">
          <a:xfrm flipV="1">
            <a:off x="395446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2" name="Line 286"/>
          <p:cNvSpPr>
            <a:spLocks noChangeAspect="1" noChangeShapeType="1"/>
          </p:cNvSpPr>
          <p:nvPr/>
        </p:nvSpPr>
        <p:spPr bwMode="auto">
          <a:xfrm flipV="1">
            <a:off x="39639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3" name="Line 287"/>
          <p:cNvSpPr>
            <a:spLocks noChangeAspect="1" noChangeShapeType="1"/>
          </p:cNvSpPr>
          <p:nvPr/>
        </p:nvSpPr>
        <p:spPr bwMode="auto">
          <a:xfrm flipV="1">
            <a:off x="3973513" y="5818188"/>
            <a:ext cx="3175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4" name="Line 288"/>
          <p:cNvSpPr>
            <a:spLocks noChangeAspect="1" noChangeShapeType="1"/>
          </p:cNvSpPr>
          <p:nvPr/>
        </p:nvSpPr>
        <p:spPr bwMode="auto">
          <a:xfrm flipV="1">
            <a:off x="39862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5" name="Line 289"/>
          <p:cNvSpPr>
            <a:spLocks noChangeAspect="1" noChangeShapeType="1"/>
          </p:cNvSpPr>
          <p:nvPr/>
        </p:nvSpPr>
        <p:spPr bwMode="auto">
          <a:xfrm flipV="1">
            <a:off x="3997325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6" name="Line 290"/>
          <p:cNvSpPr>
            <a:spLocks noChangeAspect="1" noChangeShapeType="1"/>
          </p:cNvSpPr>
          <p:nvPr/>
        </p:nvSpPr>
        <p:spPr bwMode="auto">
          <a:xfrm flipV="1">
            <a:off x="4006850" y="5759450"/>
            <a:ext cx="158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7" name="Line 291"/>
          <p:cNvSpPr>
            <a:spLocks noChangeAspect="1" noChangeShapeType="1"/>
          </p:cNvSpPr>
          <p:nvPr/>
        </p:nvSpPr>
        <p:spPr bwMode="auto">
          <a:xfrm flipV="1">
            <a:off x="4019550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8" name="Line 292"/>
          <p:cNvSpPr>
            <a:spLocks noChangeAspect="1" noChangeShapeType="1"/>
          </p:cNvSpPr>
          <p:nvPr/>
        </p:nvSpPr>
        <p:spPr bwMode="auto">
          <a:xfrm flipV="1">
            <a:off x="40306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9" name="Line 293"/>
          <p:cNvSpPr>
            <a:spLocks noChangeAspect="1" noChangeShapeType="1"/>
          </p:cNvSpPr>
          <p:nvPr/>
        </p:nvSpPr>
        <p:spPr bwMode="auto">
          <a:xfrm flipV="1">
            <a:off x="40417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0" name="Line 294"/>
          <p:cNvSpPr>
            <a:spLocks noChangeAspect="1" noChangeShapeType="1"/>
          </p:cNvSpPr>
          <p:nvPr/>
        </p:nvSpPr>
        <p:spPr bwMode="auto">
          <a:xfrm flipV="1">
            <a:off x="40513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1" name="Line 295"/>
          <p:cNvSpPr>
            <a:spLocks noChangeAspect="1" noChangeShapeType="1"/>
          </p:cNvSpPr>
          <p:nvPr/>
        </p:nvSpPr>
        <p:spPr bwMode="auto">
          <a:xfrm flipV="1">
            <a:off x="4064000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2" name="Line 296"/>
          <p:cNvSpPr>
            <a:spLocks noChangeAspect="1" noChangeShapeType="1"/>
          </p:cNvSpPr>
          <p:nvPr/>
        </p:nvSpPr>
        <p:spPr bwMode="auto">
          <a:xfrm flipV="1">
            <a:off x="4073525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3" name="Line 297"/>
          <p:cNvSpPr>
            <a:spLocks noChangeAspect="1" noChangeShapeType="1"/>
          </p:cNvSpPr>
          <p:nvPr/>
        </p:nvSpPr>
        <p:spPr bwMode="auto">
          <a:xfrm flipV="1">
            <a:off x="40846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4" name="Line 298"/>
          <p:cNvSpPr>
            <a:spLocks noChangeAspect="1" noChangeShapeType="1"/>
          </p:cNvSpPr>
          <p:nvPr/>
        </p:nvSpPr>
        <p:spPr bwMode="auto">
          <a:xfrm flipV="1">
            <a:off x="4095750" y="58023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5" name="Line 299"/>
          <p:cNvSpPr>
            <a:spLocks noChangeAspect="1" noChangeShapeType="1"/>
          </p:cNvSpPr>
          <p:nvPr/>
        </p:nvSpPr>
        <p:spPr bwMode="auto">
          <a:xfrm flipV="1">
            <a:off x="4106863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6" name="Line 300"/>
          <p:cNvSpPr>
            <a:spLocks noChangeAspect="1" noChangeShapeType="1"/>
          </p:cNvSpPr>
          <p:nvPr/>
        </p:nvSpPr>
        <p:spPr bwMode="auto">
          <a:xfrm flipV="1">
            <a:off x="4116388" y="5775325"/>
            <a:ext cx="1587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7" name="Line 301"/>
          <p:cNvSpPr>
            <a:spLocks noChangeAspect="1" noChangeShapeType="1"/>
          </p:cNvSpPr>
          <p:nvPr/>
        </p:nvSpPr>
        <p:spPr bwMode="auto">
          <a:xfrm flipV="1">
            <a:off x="4127500" y="5722938"/>
            <a:ext cx="1588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8" name="Line 302"/>
          <p:cNvSpPr>
            <a:spLocks noChangeAspect="1" noChangeShapeType="1"/>
          </p:cNvSpPr>
          <p:nvPr/>
        </p:nvSpPr>
        <p:spPr bwMode="auto">
          <a:xfrm flipV="1">
            <a:off x="413861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9" name="Line 303"/>
          <p:cNvSpPr>
            <a:spLocks noChangeAspect="1" noChangeShapeType="1"/>
          </p:cNvSpPr>
          <p:nvPr/>
        </p:nvSpPr>
        <p:spPr bwMode="auto">
          <a:xfrm flipV="1">
            <a:off x="4151313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0" name="Line 304"/>
          <p:cNvSpPr>
            <a:spLocks noChangeAspect="1" noChangeShapeType="1"/>
          </p:cNvSpPr>
          <p:nvPr/>
        </p:nvSpPr>
        <p:spPr bwMode="auto">
          <a:xfrm flipV="1">
            <a:off x="4160838" y="5786438"/>
            <a:ext cx="3175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1" name="Line 305"/>
          <p:cNvSpPr>
            <a:spLocks noChangeAspect="1" noChangeShapeType="1"/>
          </p:cNvSpPr>
          <p:nvPr/>
        </p:nvSpPr>
        <p:spPr bwMode="auto">
          <a:xfrm flipV="1">
            <a:off x="4173538" y="58023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2" name="Line 306"/>
          <p:cNvSpPr>
            <a:spLocks noChangeAspect="1" noChangeShapeType="1"/>
          </p:cNvSpPr>
          <p:nvPr/>
        </p:nvSpPr>
        <p:spPr bwMode="auto">
          <a:xfrm flipV="1">
            <a:off x="4183063" y="5722938"/>
            <a:ext cx="3175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3" name="Line 307"/>
          <p:cNvSpPr>
            <a:spLocks noChangeAspect="1" noChangeShapeType="1"/>
          </p:cNvSpPr>
          <p:nvPr/>
        </p:nvSpPr>
        <p:spPr bwMode="auto">
          <a:xfrm flipV="1">
            <a:off x="4194175" y="5572125"/>
            <a:ext cx="1588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4" name="Line 308"/>
          <p:cNvSpPr>
            <a:spLocks noChangeAspect="1" noChangeShapeType="1"/>
          </p:cNvSpPr>
          <p:nvPr/>
        </p:nvSpPr>
        <p:spPr bwMode="auto">
          <a:xfrm flipV="1">
            <a:off x="4203700" y="5588000"/>
            <a:ext cx="3175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5" name="Line 309"/>
          <p:cNvSpPr>
            <a:spLocks noChangeAspect="1" noChangeShapeType="1"/>
          </p:cNvSpPr>
          <p:nvPr/>
        </p:nvSpPr>
        <p:spPr bwMode="auto">
          <a:xfrm flipV="1">
            <a:off x="421640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6" name="Line 310"/>
          <p:cNvSpPr>
            <a:spLocks noChangeAspect="1" noChangeShapeType="1"/>
          </p:cNvSpPr>
          <p:nvPr/>
        </p:nvSpPr>
        <p:spPr bwMode="auto">
          <a:xfrm flipV="1">
            <a:off x="422751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7" name="Line 311"/>
          <p:cNvSpPr>
            <a:spLocks noChangeAspect="1" noChangeShapeType="1"/>
          </p:cNvSpPr>
          <p:nvPr/>
        </p:nvSpPr>
        <p:spPr bwMode="auto">
          <a:xfrm flipV="1">
            <a:off x="4237038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8" name="Line 312"/>
          <p:cNvSpPr>
            <a:spLocks noChangeAspect="1" noChangeShapeType="1"/>
          </p:cNvSpPr>
          <p:nvPr/>
        </p:nvSpPr>
        <p:spPr bwMode="auto">
          <a:xfrm flipV="1">
            <a:off x="4249738" y="5726113"/>
            <a:ext cx="1587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9" name="Line 313"/>
          <p:cNvSpPr>
            <a:spLocks noChangeAspect="1" noChangeShapeType="1"/>
          </p:cNvSpPr>
          <p:nvPr/>
        </p:nvSpPr>
        <p:spPr bwMode="auto">
          <a:xfrm flipV="1">
            <a:off x="4259263" y="4271963"/>
            <a:ext cx="1587" cy="1563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0" name="Line 314"/>
          <p:cNvSpPr>
            <a:spLocks noChangeAspect="1" noChangeShapeType="1"/>
          </p:cNvSpPr>
          <p:nvPr/>
        </p:nvSpPr>
        <p:spPr bwMode="auto">
          <a:xfrm flipV="1">
            <a:off x="4271963" y="5759450"/>
            <a:ext cx="158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1" name="Line 315"/>
          <p:cNvSpPr>
            <a:spLocks noChangeAspect="1" noChangeShapeType="1"/>
          </p:cNvSpPr>
          <p:nvPr/>
        </p:nvSpPr>
        <p:spPr bwMode="auto">
          <a:xfrm flipV="1">
            <a:off x="42814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2" name="Line 316"/>
          <p:cNvSpPr>
            <a:spLocks noChangeAspect="1" noChangeShapeType="1"/>
          </p:cNvSpPr>
          <p:nvPr/>
        </p:nvSpPr>
        <p:spPr bwMode="auto">
          <a:xfrm flipV="1">
            <a:off x="42941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3" name="Line 317"/>
          <p:cNvSpPr>
            <a:spLocks noChangeAspect="1" noChangeShapeType="1"/>
          </p:cNvSpPr>
          <p:nvPr/>
        </p:nvSpPr>
        <p:spPr bwMode="auto">
          <a:xfrm flipV="1">
            <a:off x="4337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4" name="Line 318"/>
          <p:cNvSpPr>
            <a:spLocks noChangeAspect="1" noChangeShapeType="1"/>
          </p:cNvSpPr>
          <p:nvPr/>
        </p:nvSpPr>
        <p:spPr bwMode="auto">
          <a:xfrm flipV="1">
            <a:off x="4359275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5" name="Line 319"/>
          <p:cNvSpPr>
            <a:spLocks noChangeAspect="1" noChangeShapeType="1"/>
          </p:cNvSpPr>
          <p:nvPr/>
        </p:nvSpPr>
        <p:spPr bwMode="auto">
          <a:xfrm flipV="1">
            <a:off x="43688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6" name="Line 320"/>
          <p:cNvSpPr>
            <a:spLocks noChangeAspect="1" noChangeShapeType="1"/>
          </p:cNvSpPr>
          <p:nvPr/>
        </p:nvSpPr>
        <p:spPr bwMode="auto">
          <a:xfrm flipV="1">
            <a:off x="43799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7" name="Line 321"/>
          <p:cNvSpPr>
            <a:spLocks noChangeAspect="1" noChangeShapeType="1"/>
          </p:cNvSpPr>
          <p:nvPr/>
        </p:nvSpPr>
        <p:spPr bwMode="auto">
          <a:xfrm flipV="1">
            <a:off x="44037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8" name="Line 322"/>
          <p:cNvSpPr>
            <a:spLocks noChangeAspect="1" noChangeShapeType="1"/>
          </p:cNvSpPr>
          <p:nvPr/>
        </p:nvSpPr>
        <p:spPr bwMode="auto">
          <a:xfrm flipV="1">
            <a:off x="44465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9" name="Line 323"/>
          <p:cNvSpPr>
            <a:spLocks noChangeAspect="1" noChangeShapeType="1"/>
          </p:cNvSpPr>
          <p:nvPr/>
        </p:nvSpPr>
        <p:spPr bwMode="auto">
          <a:xfrm flipV="1">
            <a:off x="4479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0" name="Line 324"/>
          <p:cNvSpPr>
            <a:spLocks noChangeAspect="1" noChangeShapeType="1"/>
          </p:cNvSpPr>
          <p:nvPr/>
        </p:nvSpPr>
        <p:spPr bwMode="auto">
          <a:xfrm flipV="1">
            <a:off x="44894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1" name="Line 325"/>
          <p:cNvSpPr>
            <a:spLocks noChangeAspect="1" noChangeShapeType="1"/>
          </p:cNvSpPr>
          <p:nvPr/>
        </p:nvSpPr>
        <p:spPr bwMode="auto">
          <a:xfrm flipV="1">
            <a:off x="45005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2" name="Line 326"/>
          <p:cNvSpPr>
            <a:spLocks noChangeAspect="1" noChangeShapeType="1"/>
          </p:cNvSpPr>
          <p:nvPr/>
        </p:nvSpPr>
        <p:spPr bwMode="auto">
          <a:xfrm flipV="1">
            <a:off x="45243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3" name="Line 327"/>
          <p:cNvSpPr>
            <a:spLocks noChangeAspect="1" noChangeShapeType="1"/>
          </p:cNvSpPr>
          <p:nvPr/>
        </p:nvSpPr>
        <p:spPr bwMode="auto">
          <a:xfrm flipV="1">
            <a:off x="45561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4" name="Line 328"/>
          <p:cNvSpPr>
            <a:spLocks noChangeAspect="1" noChangeShapeType="1"/>
          </p:cNvSpPr>
          <p:nvPr/>
        </p:nvSpPr>
        <p:spPr bwMode="auto">
          <a:xfrm flipV="1">
            <a:off x="45767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5" name="Line 329"/>
          <p:cNvSpPr>
            <a:spLocks noChangeAspect="1" noChangeShapeType="1"/>
          </p:cNvSpPr>
          <p:nvPr/>
        </p:nvSpPr>
        <p:spPr bwMode="auto">
          <a:xfrm flipV="1">
            <a:off x="45894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6" name="Line 330"/>
          <p:cNvSpPr>
            <a:spLocks noChangeAspect="1" noChangeShapeType="1"/>
          </p:cNvSpPr>
          <p:nvPr/>
        </p:nvSpPr>
        <p:spPr bwMode="auto">
          <a:xfrm flipV="1">
            <a:off x="45989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7" name="Line 331"/>
          <p:cNvSpPr>
            <a:spLocks noChangeAspect="1" noChangeShapeType="1"/>
          </p:cNvSpPr>
          <p:nvPr/>
        </p:nvSpPr>
        <p:spPr bwMode="auto">
          <a:xfrm flipV="1">
            <a:off x="462121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8" name="Line 332"/>
          <p:cNvSpPr>
            <a:spLocks noChangeAspect="1" noChangeShapeType="1"/>
          </p:cNvSpPr>
          <p:nvPr/>
        </p:nvSpPr>
        <p:spPr bwMode="auto">
          <a:xfrm flipV="1">
            <a:off x="46323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9" name="Line 333"/>
          <p:cNvSpPr>
            <a:spLocks noChangeAspect="1" noChangeShapeType="1"/>
          </p:cNvSpPr>
          <p:nvPr/>
        </p:nvSpPr>
        <p:spPr bwMode="auto">
          <a:xfrm flipV="1">
            <a:off x="464185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0" name="Line 334"/>
          <p:cNvSpPr>
            <a:spLocks noChangeAspect="1" noChangeShapeType="1"/>
          </p:cNvSpPr>
          <p:nvPr/>
        </p:nvSpPr>
        <p:spPr bwMode="auto">
          <a:xfrm flipV="1">
            <a:off x="46545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1" name="Line 335"/>
          <p:cNvSpPr>
            <a:spLocks noChangeAspect="1" noChangeShapeType="1"/>
          </p:cNvSpPr>
          <p:nvPr/>
        </p:nvSpPr>
        <p:spPr bwMode="auto">
          <a:xfrm flipV="1">
            <a:off x="4667250" y="5683250"/>
            <a:ext cx="158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2" name="Line 336"/>
          <p:cNvSpPr>
            <a:spLocks noChangeAspect="1" noChangeShapeType="1"/>
          </p:cNvSpPr>
          <p:nvPr/>
        </p:nvSpPr>
        <p:spPr bwMode="auto">
          <a:xfrm flipV="1">
            <a:off x="46767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3" name="Line 337"/>
          <p:cNvSpPr>
            <a:spLocks noChangeAspect="1" noChangeShapeType="1"/>
          </p:cNvSpPr>
          <p:nvPr/>
        </p:nvSpPr>
        <p:spPr bwMode="auto">
          <a:xfrm flipV="1">
            <a:off x="4686300" y="5792788"/>
            <a:ext cx="3175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4" name="Line 338"/>
          <p:cNvSpPr>
            <a:spLocks noChangeAspect="1" noChangeShapeType="1"/>
          </p:cNvSpPr>
          <p:nvPr/>
        </p:nvSpPr>
        <p:spPr bwMode="auto">
          <a:xfrm flipV="1">
            <a:off x="46990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5" name="Line 339"/>
          <p:cNvSpPr>
            <a:spLocks noChangeAspect="1" noChangeShapeType="1"/>
          </p:cNvSpPr>
          <p:nvPr/>
        </p:nvSpPr>
        <p:spPr bwMode="auto">
          <a:xfrm flipV="1">
            <a:off x="47101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6" name="Line 340"/>
          <p:cNvSpPr>
            <a:spLocks noChangeAspect="1" noChangeShapeType="1"/>
          </p:cNvSpPr>
          <p:nvPr/>
        </p:nvSpPr>
        <p:spPr bwMode="auto">
          <a:xfrm flipV="1">
            <a:off x="47418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7" name="Line 341"/>
          <p:cNvSpPr>
            <a:spLocks noChangeAspect="1" noChangeShapeType="1"/>
          </p:cNvSpPr>
          <p:nvPr/>
        </p:nvSpPr>
        <p:spPr bwMode="auto">
          <a:xfrm flipV="1">
            <a:off x="4752975" y="4551363"/>
            <a:ext cx="1588" cy="128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8" name="Line 342"/>
          <p:cNvSpPr>
            <a:spLocks noChangeAspect="1" noChangeShapeType="1"/>
          </p:cNvSpPr>
          <p:nvPr/>
        </p:nvSpPr>
        <p:spPr bwMode="auto">
          <a:xfrm flipV="1">
            <a:off x="4762500" y="5386388"/>
            <a:ext cx="1588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9" name="Line 343"/>
          <p:cNvSpPr>
            <a:spLocks noChangeAspect="1" noChangeShapeType="1"/>
          </p:cNvSpPr>
          <p:nvPr/>
        </p:nvSpPr>
        <p:spPr bwMode="auto">
          <a:xfrm flipV="1">
            <a:off x="4786313" y="5749925"/>
            <a:ext cx="1587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0" name="Line 344"/>
          <p:cNvSpPr>
            <a:spLocks noChangeAspect="1" noChangeShapeType="1"/>
          </p:cNvSpPr>
          <p:nvPr/>
        </p:nvSpPr>
        <p:spPr bwMode="auto">
          <a:xfrm flipV="1">
            <a:off x="47974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1" name="Line 345"/>
          <p:cNvSpPr>
            <a:spLocks noChangeAspect="1" noChangeShapeType="1"/>
          </p:cNvSpPr>
          <p:nvPr/>
        </p:nvSpPr>
        <p:spPr bwMode="auto">
          <a:xfrm flipV="1">
            <a:off x="4808538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2" name="Line 346"/>
          <p:cNvSpPr>
            <a:spLocks noChangeAspect="1" noChangeShapeType="1"/>
          </p:cNvSpPr>
          <p:nvPr/>
        </p:nvSpPr>
        <p:spPr bwMode="auto">
          <a:xfrm flipV="1">
            <a:off x="48291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3" name="Line 347"/>
          <p:cNvSpPr>
            <a:spLocks noChangeAspect="1" noChangeShapeType="1"/>
          </p:cNvSpPr>
          <p:nvPr/>
        </p:nvSpPr>
        <p:spPr bwMode="auto">
          <a:xfrm flipV="1">
            <a:off x="48514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4" name="Line 348"/>
          <p:cNvSpPr>
            <a:spLocks noChangeAspect="1" noChangeShapeType="1"/>
          </p:cNvSpPr>
          <p:nvPr/>
        </p:nvSpPr>
        <p:spPr bwMode="auto">
          <a:xfrm flipV="1">
            <a:off x="4862513" y="5792788"/>
            <a:ext cx="1587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5" name="Line 349"/>
          <p:cNvSpPr>
            <a:spLocks noChangeAspect="1" noChangeShapeType="1"/>
          </p:cNvSpPr>
          <p:nvPr/>
        </p:nvSpPr>
        <p:spPr bwMode="auto">
          <a:xfrm flipV="1">
            <a:off x="4872038" y="5153025"/>
            <a:ext cx="1587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6" name="Line 350"/>
          <p:cNvSpPr>
            <a:spLocks noChangeAspect="1" noChangeShapeType="1"/>
          </p:cNvSpPr>
          <p:nvPr/>
        </p:nvSpPr>
        <p:spPr bwMode="auto">
          <a:xfrm flipV="1">
            <a:off x="4884738" y="5637213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7" name="Line 351"/>
          <p:cNvSpPr>
            <a:spLocks noChangeAspect="1" noChangeShapeType="1"/>
          </p:cNvSpPr>
          <p:nvPr/>
        </p:nvSpPr>
        <p:spPr bwMode="auto">
          <a:xfrm flipV="1">
            <a:off x="4894263" y="5781675"/>
            <a:ext cx="15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8" name="Line 352"/>
          <p:cNvSpPr>
            <a:spLocks noChangeAspect="1" noChangeShapeType="1"/>
          </p:cNvSpPr>
          <p:nvPr/>
        </p:nvSpPr>
        <p:spPr bwMode="auto">
          <a:xfrm flipV="1">
            <a:off x="4906963" y="5403850"/>
            <a:ext cx="1587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9" name="Line 353"/>
          <p:cNvSpPr>
            <a:spLocks noChangeAspect="1" noChangeShapeType="1"/>
          </p:cNvSpPr>
          <p:nvPr/>
        </p:nvSpPr>
        <p:spPr bwMode="auto">
          <a:xfrm flipV="1">
            <a:off x="4916488" y="5808663"/>
            <a:ext cx="3175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0" name="Line 354"/>
          <p:cNvSpPr>
            <a:spLocks noChangeAspect="1" noChangeShapeType="1"/>
          </p:cNvSpPr>
          <p:nvPr/>
        </p:nvSpPr>
        <p:spPr bwMode="auto">
          <a:xfrm flipV="1">
            <a:off x="49291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1" name="Line 355"/>
          <p:cNvSpPr>
            <a:spLocks noChangeAspect="1" noChangeShapeType="1"/>
          </p:cNvSpPr>
          <p:nvPr/>
        </p:nvSpPr>
        <p:spPr bwMode="auto">
          <a:xfrm flipV="1">
            <a:off x="49625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2" name="Line 356"/>
          <p:cNvSpPr>
            <a:spLocks noChangeAspect="1" noChangeShapeType="1"/>
          </p:cNvSpPr>
          <p:nvPr/>
        </p:nvSpPr>
        <p:spPr bwMode="auto">
          <a:xfrm flipV="1">
            <a:off x="4972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3" name="Line 357"/>
          <p:cNvSpPr>
            <a:spLocks noChangeAspect="1" noChangeShapeType="1"/>
          </p:cNvSpPr>
          <p:nvPr/>
        </p:nvSpPr>
        <p:spPr bwMode="auto">
          <a:xfrm flipV="1">
            <a:off x="4994275" y="5605463"/>
            <a:ext cx="0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4" name="Line 358"/>
          <p:cNvSpPr>
            <a:spLocks noChangeAspect="1" noChangeShapeType="1"/>
          </p:cNvSpPr>
          <p:nvPr/>
        </p:nvSpPr>
        <p:spPr bwMode="auto">
          <a:xfrm flipV="1">
            <a:off x="5005388" y="5749925"/>
            <a:ext cx="1587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5" name="Line 359"/>
          <p:cNvSpPr>
            <a:spLocks noChangeAspect="1" noChangeShapeType="1"/>
          </p:cNvSpPr>
          <p:nvPr/>
        </p:nvSpPr>
        <p:spPr bwMode="auto">
          <a:xfrm flipV="1">
            <a:off x="50149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6" name="Line 360"/>
          <p:cNvSpPr>
            <a:spLocks noChangeAspect="1" noChangeShapeType="1"/>
          </p:cNvSpPr>
          <p:nvPr/>
        </p:nvSpPr>
        <p:spPr bwMode="auto">
          <a:xfrm flipV="1">
            <a:off x="50260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7" name="Line 361"/>
          <p:cNvSpPr>
            <a:spLocks noChangeAspect="1" noChangeShapeType="1"/>
          </p:cNvSpPr>
          <p:nvPr/>
        </p:nvSpPr>
        <p:spPr bwMode="auto">
          <a:xfrm flipV="1">
            <a:off x="50387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8" name="Line 362"/>
          <p:cNvSpPr>
            <a:spLocks noChangeAspect="1" noChangeShapeType="1"/>
          </p:cNvSpPr>
          <p:nvPr/>
        </p:nvSpPr>
        <p:spPr bwMode="auto">
          <a:xfrm flipV="1">
            <a:off x="5049838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9" name="Line 363"/>
          <p:cNvSpPr>
            <a:spLocks noChangeAspect="1" noChangeShapeType="1"/>
          </p:cNvSpPr>
          <p:nvPr/>
        </p:nvSpPr>
        <p:spPr bwMode="auto">
          <a:xfrm flipV="1">
            <a:off x="50593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0" name="Line 364"/>
          <p:cNvSpPr>
            <a:spLocks noChangeAspect="1" noChangeShapeType="1"/>
          </p:cNvSpPr>
          <p:nvPr/>
        </p:nvSpPr>
        <p:spPr bwMode="auto">
          <a:xfrm flipV="1">
            <a:off x="5072063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1" name="Line 365"/>
          <p:cNvSpPr>
            <a:spLocks noChangeAspect="1" noChangeShapeType="1"/>
          </p:cNvSpPr>
          <p:nvPr/>
        </p:nvSpPr>
        <p:spPr bwMode="auto">
          <a:xfrm flipV="1">
            <a:off x="50815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2" name="Line 366"/>
          <p:cNvSpPr>
            <a:spLocks noChangeAspect="1" noChangeShapeType="1"/>
          </p:cNvSpPr>
          <p:nvPr/>
        </p:nvSpPr>
        <p:spPr bwMode="auto">
          <a:xfrm flipV="1">
            <a:off x="51022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3" name="Line 367"/>
          <p:cNvSpPr>
            <a:spLocks noChangeAspect="1" noChangeShapeType="1"/>
          </p:cNvSpPr>
          <p:nvPr/>
        </p:nvSpPr>
        <p:spPr bwMode="auto">
          <a:xfrm flipV="1">
            <a:off x="5114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4" name="Line 368"/>
          <p:cNvSpPr>
            <a:spLocks noChangeAspect="1" noChangeShapeType="1"/>
          </p:cNvSpPr>
          <p:nvPr/>
        </p:nvSpPr>
        <p:spPr bwMode="auto">
          <a:xfrm flipV="1">
            <a:off x="51244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5" name="Line 369"/>
          <p:cNvSpPr>
            <a:spLocks noChangeAspect="1" noChangeShapeType="1"/>
          </p:cNvSpPr>
          <p:nvPr/>
        </p:nvSpPr>
        <p:spPr bwMode="auto">
          <a:xfrm flipV="1">
            <a:off x="5135563" y="5527675"/>
            <a:ext cx="1587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6" name="Line 370"/>
          <p:cNvSpPr>
            <a:spLocks noChangeAspect="1" noChangeShapeType="1"/>
          </p:cNvSpPr>
          <p:nvPr/>
        </p:nvSpPr>
        <p:spPr bwMode="auto">
          <a:xfrm flipV="1">
            <a:off x="5146675" y="5700713"/>
            <a:ext cx="3175" cy="134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7" name="Line 371"/>
          <p:cNvSpPr>
            <a:spLocks noChangeAspect="1" noChangeShapeType="1"/>
          </p:cNvSpPr>
          <p:nvPr/>
        </p:nvSpPr>
        <p:spPr bwMode="auto">
          <a:xfrm flipV="1">
            <a:off x="5170488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8" name="Line 372"/>
          <p:cNvSpPr>
            <a:spLocks noChangeAspect="1" noChangeShapeType="1"/>
          </p:cNvSpPr>
          <p:nvPr/>
        </p:nvSpPr>
        <p:spPr bwMode="auto">
          <a:xfrm flipV="1">
            <a:off x="51800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9" name="Line 373"/>
          <p:cNvSpPr>
            <a:spLocks noChangeAspect="1" noChangeShapeType="1"/>
          </p:cNvSpPr>
          <p:nvPr/>
        </p:nvSpPr>
        <p:spPr bwMode="auto">
          <a:xfrm flipV="1">
            <a:off x="51927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0" name="Line 374"/>
          <p:cNvSpPr>
            <a:spLocks noChangeAspect="1" noChangeShapeType="1"/>
          </p:cNvSpPr>
          <p:nvPr/>
        </p:nvSpPr>
        <p:spPr bwMode="auto">
          <a:xfrm flipV="1">
            <a:off x="52022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1" name="Line 375"/>
          <p:cNvSpPr>
            <a:spLocks noChangeAspect="1" noChangeShapeType="1"/>
          </p:cNvSpPr>
          <p:nvPr/>
        </p:nvSpPr>
        <p:spPr bwMode="auto">
          <a:xfrm flipV="1">
            <a:off x="52355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2" name="Line 376"/>
          <p:cNvSpPr>
            <a:spLocks noChangeAspect="1" noChangeShapeType="1"/>
          </p:cNvSpPr>
          <p:nvPr/>
        </p:nvSpPr>
        <p:spPr bwMode="auto">
          <a:xfrm flipV="1">
            <a:off x="52451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3" name="Line 377"/>
          <p:cNvSpPr>
            <a:spLocks noChangeAspect="1" noChangeShapeType="1"/>
          </p:cNvSpPr>
          <p:nvPr/>
        </p:nvSpPr>
        <p:spPr bwMode="auto">
          <a:xfrm flipV="1">
            <a:off x="5257800" y="56832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4" name="Line 378"/>
          <p:cNvSpPr>
            <a:spLocks noChangeAspect="1" noChangeShapeType="1"/>
          </p:cNvSpPr>
          <p:nvPr/>
        </p:nvSpPr>
        <p:spPr bwMode="auto">
          <a:xfrm flipV="1">
            <a:off x="5267325" y="5759450"/>
            <a:ext cx="158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5" name="Line 379"/>
          <p:cNvSpPr>
            <a:spLocks noChangeAspect="1" noChangeShapeType="1"/>
          </p:cNvSpPr>
          <p:nvPr/>
        </p:nvSpPr>
        <p:spPr bwMode="auto">
          <a:xfrm flipV="1">
            <a:off x="52784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6" name="Line 380"/>
          <p:cNvSpPr>
            <a:spLocks noChangeAspect="1" noChangeShapeType="1"/>
          </p:cNvSpPr>
          <p:nvPr/>
        </p:nvSpPr>
        <p:spPr bwMode="auto">
          <a:xfrm flipV="1">
            <a:off x="5289550" y="3987800"/>
            <a:ext cx="1588" cy="184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7" name="Line 381"/>
          <p:cNvSpPr>
            <a:spLocks noChangeAspect="1" noChangeShapeType="1"/>
          </p:cNvSpPr>
          <p:nvPr/>
        </p:nvSpPr>
        <p:spPr bwMode="auto">
          <a:xfrm flipV="1">
            <a:off x="5302250" y="5711825"/>
            <a:ext cx="1588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8" name="Line 382"/>
          <p:cNvSpPr>
            <a:spLocks noChangeAspect="1" noChangeShapeType="1"/>
          </p:cNvSpPr>
          <p:nvPr/>
        </p:nvSpPr>
        <p:spPr bwMode="auto">
          <a:xfrm flipV="1">
            <a:off x="53117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9" name="Line 383"/>
          <p:cNvSpPr>
            <a:spLocks noChangeAspect="1" noChangeShapeType="1"/>
          </p:cNvSpPr>
          <p:nvPr/>
        </p:nvSpPr>
        <p:spPr bwMode="auto">
          <a:xfrm flipV="1">
            <a:off x="53451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0" name="Line 384"/>
          <p:cNvSpPr>
            <a:spLocks noChangeAspect="1" noChangeShapeType="1"/>
          </p:cNvSpPr>
          <p:nvPr/>
        </p:nvSpPr>
        <p:spPr bwMode="auto">
          <a:xfrm flipV="1">
            <a:off x="53657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1" name="Line 385"/>
          <p:cNvSpPr>
            <a:spLocks noChangeAspect="1" noChangeShapeType="1"/>
          </p:cNvSpPr>
          <p:nvPr/>
        </p:nvSpPr>
        <p:spPr bwMode="auto">
          <a:xfrm flipV="1">
            <a:off x="5376863" y="4776788"/>
            <a:ext cx="3175" cy="1058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2" name="Line 386"/>
          <p:cNvSpPr>
            <a:spLocks noChangeAspect="1" noChangeShapeType="1"/>
          </p:cNvSpPr>
          <p:nvPr/>
        </p:nvSpPr>
        <p:spPr bwMode="auto">
          <a:xfrm flipV="1">
            <a:off x="5387975" y="5449888"/>
            <a:ext cx="1588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3" name="Line 387"/>
          <p:cNvSpPr>
            <a:spLocks noChangeAspect="1" noChangeShapeType="1"/>
          </p:cNvSpPr>
          <p:nvPr/>
        </p:nvSpPr>
        <p:spPr bwMode="auto">
          <a:xfrm flipV="1">
            <a:off x="5397500" y="5786438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4" name="Line 388"/>
          <p:cNvSpPr>
            <a:spLocks noChangeAspect="1" noChangeShapeType="1"/>
          </p:cNvSpPr>
          <p:nvPr/>
        </p:nvSpPr>
        <p:spPr bwMode="auto">
          <a:xfrm flipV="1">
            <a:off x="5411788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5" name="Line 389"/>
          <p:cNvSpPr>
            <a:spLocks noChangeAspect="1" noChangeShapeType="1"/>
          </p:cNvSpPr>
          <p:nvPr/>
        </p:nvSpPr>
        <p:spPr bwMode="auto">
          <a:xfrm flipV="1">
            <a:off x="54229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6" name="Line 390"/>
          <p:cNvSpPr>
            <a:spLocks noChangeAspect="1" noChangeShapeType="1"/>
          </p:cNvSpPr>
          <p:nvPr/>
        </p:nvSpPr>
        <p:spPr bwMode="auto">
          <a:xfrm flipV="1">
            <a:off x="5432425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7" name="Line 391"/>
          <p:cNvSpPr>
            <a:spLocks noChangeAspect="1" noChangeShapeType="1"/>
          </p:cNvSpPr>
          <p:nvPr/>
        </p:nvSpPr>
        <p:spPr bwMode="auto">
          <a:xfrm flipV="1">
            <a:off x="54435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8" name="Line 392"/>
          <p:cNvSpPr>
            <a:spLocks noChangeAspect="1" noChangeShapeType="1"/>
          </p:cNvSpPr>
          <p:nvPr/>
        </p:nvSpPr>
        <p:spPr bwMode="auto">
          <a:xfrm flipV="1">
            <a:off x="54546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9" name="Line 393"/>
          <p:cNvSpPr>
            <a:spLocks noChangeAspect="1" noChangeShapeType="1"/>
          </p:cNvSpPr>
          <p:nvPr/>
        </p:nvSpPr>
        <p:spPr bwMode="auto">
          <a:xfrm flipV="1">
            <a:off x="54657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0" name="Line 394"/>
          <p:cNvSpPr>
            <a:spLocks noChangeAspect="1" noChangeShapeType="1"/>
          </p:cNvSpPr>
          <p:nvPr/>
        </p:nvSpPr>
        <p:spPr bwMode="auto">
          <a:xfrm flipV="1">
            <a:off x="54752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1" name="Line 395"/>
          <p:cNvSpPr>
            <a:spLocks noChangeAspect="1" noChangeShapeType="1"/>
          </p:cNvSpPr>
          <p:nvPr/>
        </p:nvSpPr>
        <p:spPr bwMode="auto">
          <a:xfrm flipV="1">
            <a:off x="54879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2" name="Line 396"/>
          <p:cNvSpPr>
            <a:spLocks noChangeAspect="1" noChangeShapeType="1"/>
          </p:cNvSpPr>
          <p:nvPr/>
        </p:nvSpPr>
        <p:spPr bwMode="auto">
          <a:xfrm flipV="1">
            <a:off x="55086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3" name="Line 397"/>
          <p:cNvSpPr>
            <a:spLocks noChangeAspect="1" noChangeShapeType="1"/>
          </p:cNvSpPr>
          <p:nvPr/>
        </p:nvSpPr>
        <p:spPr bwMode="auto">
          <a:xfrm flipV="1">
            <a:off x="5519738" y="5689600"/>
            <a:ext cx="1587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4" name="Line 398"/>
          <p:cNvSpPr>
            <a:spLocks noChangeAspect="1" noChangeShapeType="1"/>
          </p:cNvSpPr>
          <p:nvPr/>
        </p:nvSpPr>
        <p:spPr bwMode="auto">
          <a:xfrm flipV="1">
            <a:off x="5530850" y="5792788"/>
            <a:ext cx="1588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5" name="Line 399"/>
          <p:cNvSpPr>
            <a:spLocks noChangeAspect="1" noChangeShapeType="1"/>
          </p:cNvSpPr>
          <p:nvPr/>
        </p:nvSpPr>
        <p:spPr bwMode="auto">
          <a:xfrm flipV="1">
            <a:off x="55419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6" name="Line 400"/>
          <p:cNvSpPr>
            <a:spLocks noChangeAspect="1" noChangeShapeType="1"/>
          </p:cNvSpPr>
          <p:nvPr/>
        </p:nvSpPr>
        <p:spPr bwMode="auto">
          <a:xfrm flipV="1">
            <a:off x="55530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7" name="Line 401"/>
          <p:cNvSpPr>
            <a:spLocks noChangeAspect="1" noChangeShapeType="1"/>
          </p:cNvSpPr>
          <p:nvPr/>
        </p:nvSpPr>
        <p:spPr bwMode="auto">
          <a:xfrm flipV="1">
            <a:off x="55753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8" name="Line 402"/>
          <p:cNvSpPr>
            <a:spLocks noChangeAspect="1" noChangeShapeType="1"/>
          </p:cNvSpPr>
          <p:nvPr/>
        </p:nvSpPr>
        <p:spPr bwMode="auto">
          <a:xfrm flipV="1">
            <a:off x="55975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9" name="Line 403"/>
          <p:cNvSpPr>
            <a:spLocks noChangeAspect="1" noChangeShapeType="1"/>
          </p:cNvSpPr>
          <p:nvPr/>
        </p:nvSpPr>
        <p:spPr bwMode="auto">
          <a:xfrm flipV="1">
            <a:off x="56181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0" name="Line 404"/>
          <p:cNvSpPr>
            <a:spLocks noChangeAspect="1" noChangeShapeType="1"/>
          </p:cNvSpPr>
          <p:nvPr/>
        </p:nvSpPr>
        <p:spPr bwMode="auto">
          <a:xfrm flipV="1">
            <a:off x="5629275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1" name="Line 405"/>
          <p:cNvSpPr>
            <a:spLocks noChangeAspect="1" noChangeShapeType="1"/>
          </p:cNvSpPr>
          <p:nvPr/>
        </p:nvSpPr>
        <p:spPr bwMode="auto">
          <a:xfrm flipV="1">
            <a:off x="5640388" y="5759450"/>
            <a:ext cx="158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2" name="Line 406"/>
          <p:cNvSpPr>
            <a:spLocks noChangeAspect="1" noChangeShapeType="1"/>
          </p:cNvSpPr>
          <p:nvPr/>
        </p:nvSpPr>
        <p:spPr bwMode="auto">
          <a:xfrm flipV="1">
            <a:off x="5649913" y="5808663"/>
            <a:ext cx="3175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3" name="Line 407"/>
          <p:cNvSpPr>
            <a:spLocks noChangeAspect="1" noChangeShapeType="1"/>
          </p:cNvSpPr>
          <p:nvPr/>
        </p:nvSpPr>
        <p:spPr bwMode="auto">
          <a:xfrm flipV="1">
            <a:off x="56626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4" name="Line 408"/>
          <p:cNvSpPr>
            <a:spLocks noChangeAspect="1" noChangeShapeType="1"/>
          </p:cNvSpPr>
          <p:nvPr/>
        </p:nvSpPr>
        <p:spPr bwMode="auto">
          <a:xfrm flipV="1">
            <a:off x="56753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5" name="Line 409"/>
          <p:cNvSpPr>
            <a:spLocks noChangeAspect="1" noChangeShapeType="1"/>
          </p:cNvSpPr>
          <p:nvPr/>
        </p:nvSpPr>
        <p:spPr bwMode="auto">
          <a:xfrm flipV="1">
            <a:off x="56848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6" name="Line 410"/>
          <p:cNvSpPr>
            <a:spLocks noChangeAspect="1" noChangeShapeType="1"/>
          </p:cNvSpPr>
          <p:nvPr/>
        </p:nvSpPr>
        <p:spPr bwMode="auto">
          <a:xfrm flipV="1">
            <a:off x="57070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7" name="Line 411"/>
          <p:cNvSpPr>
            <a:spLocks noChangeAspect="1" noChangeShapeType="1"/>
          </p:cNvSpPr>
          <p:nvPr/>
        </p:nvSpPr>
        <p:spPr bwMode="auto">
          <a:xfrm flipV="1">
            <a:off x="57388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8" name="Line 412"/>
          <p:cNvSpPr>
            <a:spLocks noChangeAspect="1" noChangeShapeType="1"/>
          </p:cNvSpPr>
          <p:nvPr/>
        </p:nvSpPr>
        <p:spPr bwMode="auto">
          <a:xfrm flipV="1">
            <a:off x="5749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9" name="Line 413"/>
          <p:cNvSpPr>
            <a:spLocks noChangeAspect="1" noChangeShapeType="1"/>
          </p:cNvSpPr>
          <p:nvPr/>
        </p:nvSpPr>
        <p:spPr bwMode="auto">
          <a:xfrm flipV="1">
            <a:off x="57705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0" name="Line 414"/>
          <p:cNvSpPr>
            <a:spLocks noChangeAspect="1" noChangeShapeType="1"/>
          </p:cNvSpPr>
          <p:nvPr/>
        </p:nvSpPr>
        <p:spPr bwMode="auto">
          <a:xfrm flipV="1">
            <a:off x="58054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1" name="Line 415"/>
          <p:cNvSpPr>
            <a:spLocks noChangeAspect="1" noChangeShapeType="1"/>
          </p:cNvSpPr>
          <p:nvPr/>
        </p:nvSpPr>
        <p:spPr bwMode="auto">
          <a:xfrm flipV="1">
            <a:off x="58150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2" name="Line 416"/>
          <p:cNvSpPr>
            <a:spLocks noChangeAspect="1" noChangeShapeType="1"/>
          </p:cNvSpPr>
          <p:nvPr/>
        </p:nvSpPr>
        <p:spPr bwMode="auto">
          <a:xfrm flipV="1">
            <a:off x="58372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3" name="Line 417"/>
          <p:cNvSpPr>
            <a:spLocks noChangeAspect="1" noChangeShapeType="1"/>
          </p:cNvSpPr>
          <p:nvPr/>
        </p:nvSpPr>
        <p:spPr bwMode="auto">
          <a:xfrm flipV="1">
            <a:off x="58483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4" name="Line 418"/>
          <p:cNvSpPr>
            <a:spLocks noChangeAspect="1" noChangeShapeType="1"/>
          </p:cNvSpPr>
          <p:nvPr/>
        </p:nvSpPr>
        <p:spPr bwMode="auto">
          <a:xfrm flipV="1">
            <a:off x="588010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5" name="Line 419"/>
          <p:cNvSpPr>
            <a:spLocks noChangeAspect="1" noChangeShapeType="1"/>
          </p:cNvSpPr>
          <p:nvPr/>
        </p:nvSpPr>
        <p:spPr bwMode="auto">
          <a:xfrm flipV="1">
            <a:off x="5892800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6" name="Line 420"/>
          <p:cNvSpPr>
            <a:spLocks noChangeAspect="1" noChangeShapeType="1"/>
          </p:cNvSpPr>
          <p:nvPr/>
        </p:nvSpPr>
        <p:spPr bwMode="auto">
          <a:xfrm flipV="1">
            <a:off x="5902325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7" name="Line 421"/>
          <p:cNvSpPr>
            <a:spLocks noChangeAspect="1" noChangeShapeType="1"/>
          </p:cNvSpPr>
          <p:nvPr/>
        </p:nvSpPr>
        <p:spPr bwMode="auto">
          <a:xfrm flipV="1">
            <a:off x="59150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8" name="Line 422"/>
          <p:cNvSpPr>
            <a:spLocks noChangeAspect="1" noChangeShapeType="1"/>
          </p:cNvSpPr>
          <p:nvPr/>
        </p:nvSpPr>
        <p:spPr bwMode="auto">
          <a:xfrm flipV="1">
            <a:off x="5926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9" name="Line 423"/>
          <p:cNvSpPr>
            <a:spLocks noChangeAspect="1" noChangeShapeType="1"/>
          </p:cNvSpPr>
          <p:nvPr/>
        </p:nvSpPr>
        <p:spPr bwMode="auto">
          <a:xfrm flipV="1">
            <a:off x="59372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0" name="Line 424"/>
          <p:cNvSpPr>
            <a:spLocks noChangeAspect="1" noChangeShapeType="1"/>
          </p:cNvSpPr>
          <p:nvPr/>
        </p:nvSpPr>
        <p:spPr bwMode="auto">
          <a:xfrm flipV="1">
            <a:off x="59483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1" name="Line 425"/>
          <p:cNvSpPr>
            <a:spLocks noChangeAspect="1" noChangeShapeType="1"/>
          </p:cNvSpPr>
          <p:nvPr/>
        </p:nvSpPr>
        <p:spPr bwMode="auto">
          <a:xfrm flipV="1">
            <a:off x="59578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2" name="Line 426"/>
          <p:cNvSpPr>
            <a:spLocks noChangeAspect="1" noChangeShapeType="1"/>
          </p:cNvSpPr>
          <p:nvPr/>
        </p:nvSpPr>
        <p:spPr bwMode="auto">
          <a:xfrm flipV="1">
            <a:off x="59801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3" name="Line 427"/>
          <p:cNvSpPr>
            <a:spLocks noChangeAspect="1" noChangeShapeType="1"/>
          </p:cNvSpPr>
          <p:nvPr/>
        </p:nvSpPr>
        <p:spPr bwMode="auto">
          <a:xfrm flipV="1">
            <a:off x="59912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4" name="Line 428"/>
          <p:cNvSpPr>
            <a:spLocks noChangeAspect="1" noChangeShapeType="1"/>
          </p:cNvSpPr>
          <p:nvPr/>
        </p:nvSpPr>
        <p:spPr bwMode="auto">
          <a:xfrm flipV="1">
            <a:off x="6000750" y="5572125"/>
            <a:ext cx="1588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5" name="Line 429"/>
          <p:cNvSpPr>
            <a:spLocks noChangeAspect="1" noChangeShapeType="1"/>
          </p:cNvSpPr>
          <p:nvPr/>
        </p:nvSpPr>
        <p:spPr bwMode="auto">
          <a:xfrm flipV="1">
            <a:off x="60134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6" name="Line 430"/>
          <p:cNvSpPr>
            <a:spLocks noChangeAspect="1" noChangeShapeType="1"/>
          </p:cNvSpPr>
          <p:nvPr/>
        </p:nvSpPr>
        <p:spPr bwMode="auto">
          <a:xfrm flipV="1">
            <a:off x="60229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7" name="Line 431"/>
          <p:cNvSpPr>
            <a:spLocks noChangeAspect="1" noChangeShapeType="1"/>
          </p:cNvSpPr>
          <p:nvPr/>
        </p:nvSpPr>
        <p:spPr bwMode="auto">
          <a:xfrm flipV="1">
            <a:off x="60340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8" name="Line 432"/>
          <p:cNvSpPr>
            <a:spLocks noChangeAspect="1" noChangeShapeType="1"/>
          </p:cNvSpPr>
          <p:nvPr/>
        </p:nvSpPr>
        <p:spPr bwMode="auto">
          <a:xfrm flipV="1">
            <a:off x="6046788" y="554513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9" name="Line 433"/>
          <p:cNvSpPr>
            <a:spLocks noChangeAspect="1" noChangeShapeType="1"/>
          </p:cNvSpPr>
          <p:nvPr/>
        </p:nvSpPr>
        <p:spPr bwMode="auto">
          <a:xfrm flipV="1">
            <a:off x="6057900" y="5732463"/>
            <a:ext cx="1588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0" name="Line 434"/>
          <p:cNvSpPr>
            <a:spLocks noChangeAspect="1" noChangeShapeType="1"/>
          </p:cNvSpPr>
          <p:nvPr/>
        </p:nvSpPr>
        <p:spPr bwMode="auto">
          <a:xfrm flipV="1">
            <a:off x="60785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1" name="Line 435"/>
          <p:cNvSpPr>
            <a:spLocks noChangeAspect="1" noChangeShapeType="1"/>
          </p:cNvSpPr>
          <p:nvPr/>
        </p:nvSpPr>
        <p:spPr bwMode="auto">
          <a:xfrm flipV="1">
            <a:off x="608965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2" name="Line 436"/>
          <p:cNvSpPr>
            <a:spLocks noChangeAspect="1" noChangeShapeType="1"/>
          </p:cNvSpPr>
          <p:nvPr/>
        </p:nvSpPr>
        <p:spPr bwMode="auto">
          <a:xfrm flipV="1">
            <a:off x="61007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3" name="Line 437"/>
          <p:cNvSpPr>
            <a:spLocks noChangeAspect="1" noChangeShapeType="1"/>
          </p:cNvSpPr>
          <p:nvPr/>
        </p:nvSpPr>
        <p:spPr bwMode="auto">
          <a:xfrm flipV="1">
            <a:off x="61102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4" name="Line 438"/>
          <p:cNvSpPr>
            <a:spLocks noChangeAspect="1" noChangeShapeType="1"/>
          </p:cNvSpPr>
          <p:nvPr/>
        </p:nvSpPr>
        <p:spPr bwMode="auto">
          <a:xfrm flipV="1">
            <a:off x="6122988" y="5738813"/>
            <a:ext cx="1587" cy="9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5" name="Line 439"/>
          <p:cNvSpPr>
            <a:spLocks noChangeAspect="1" noChangeShapeType="1"/>
          </p:cNvSpPr>
          <p:nvPr/>
        </p:nvSpPr>
        <p:spPr bwMode="auto">
          <a:xfrm flipV="1">
            <a:off x="6132513" y="5818188"/>
            <a:ext cx="3175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6" name="Line 440"/>
          <p:cNvSpPr>
            <a:spLocks noChangeAspect="1" noChangeShapeType="1"/>
          </p:cNvSpPr>
          <p:nvPr/>
        </p:nvSpPr>
        <p:spPr bwMode="auto">
          <a:xfrm flipV="1">
            <a:off x="6143625" y="5668963"/>
            <a:ext cx="1588" cy="166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7" name="Line 441"/>
          <p:cNvSpPr>
            <a:spLocks noChangeAspect="1" noChangeShapeType="1"/>
          </p:cNvSpPr>
          <p:nvPr/>
        </p:nvSpPr>
        <p:spPr bwMode="auto">
          <a:xfrm flipV="1">
            <a:off x="6156325" y="5818188"/>
            <a:ext cx="0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8" name="Line 442"/>
          <p:cNvSpPr>
            <a:spLocks noChangeAspect="1" noChangeShapeType="1"/>
          </p:cNvSpPr>
          <p:nvPr/>
        </p:nvSpPr>
        <p:spPr bwMode="auto">
          <a:xfrm flipV="1">
            <a:off x="61880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9" name="Line 443"/>
          <p:cNvSpPr>
            <a:spLocks noChangeAspect="1" noChangeShapeType="1"/>
          </p:cNvSpPr>
          <p:nvPr/>
        </p:nvSpPr>
        <p:spPr bwMode="auto">
          <a:xfrm flipV="1">
            <a:off x="62007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0" name="Line 444"/>
          <p:cNvSpPr>
            <a:spLocks noChangeAspect="1" noChangeShapeType="1"/>
          </p:cNvSpPr>
          <p:nvPr/>
        </p:nvSpPr>
        <p:spPr bwMode="auto">
          <a:xfrm flipV="1">
            <a:off x="6210300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1" name="Line 445"/>
          <p:cNvSpPr>
            <a:spLocks noChangeAspect="1" noChangeShapeType="1"/>
          </p:cNvSpPr>
          <p:nvPr/>
        </p:nvSpPr>
        <p:spPr bwMode="auto">
          <a:xfrm flipV="1">
            <a:off x="62325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2" name="Line 446"/>
          <p:cNvSpPr>
            <a:spLocks noChangeAspect="1" noChangeShapeType="1"/>
          </p:cNvSpPr>
          <p:nvPr/>
        </p:nvSpPr>
        <p:spPr bwMode="auto">
          <a:xfrm flipV="1">
            <a:off x="62436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3" name="Line 447"/>
          <p:cNvSpPr>
            <a:spLocks noChangeAspect="1" noChangeShapeType="1"/>
          </p:cNvSpPr>
          <p:nvPr/>
        </p:nvSpPr>
        <p:spPr bwMode="auto">
          <a:xfrm flipV="1">
            <a:off x="62658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4" name="Line 448"/>
          <p:cNvSpPr>
            <a:spLocks noChangeAspect="1" noChangeShapeType="1"/>
          </p:cNvSpPr>
          <p:nvPr/>
        </p:nvSpPr>
        <p:spPr bwMode="auto">
          <a:xfrm flipV="1">
            <a:off x="62753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5" name="Line 449"/>
          <p:cNvSpPr>
            <a:spLocks noChangeAspect="1" noChangeShapeType="1"/>
          </p:cNvSpPr>
          <p:nvPr/>
        </p:nvSpPr>
        <p:spPr bwMode="auto">
          <a:xfrm flipV="1">
            <a:off x="62865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6" name="Line 450"/>
          <p:cNvSpPr>
            <a:spLocks noChangeAspect="1" noChangeShapeType="1"/>
          </p:cNvSpPr>
          <p:nvPr/>
        </p:nvSpPr>
        <p:spPr bwMode="auto">
          <a:xfrm flipV="1">
            <a:off x="62976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7" name="Line 451"/>
          <p:cNvSpPr>
            <a:spLocks noChangeAspect="1" noChangeShapeType="1"/>
          </p:cNvSpPr>
          <p:nvPr/>
        </p:nvSpPr>
        <p:spPr bwMode="auto">
          <a:xfrm flipV="1">
            <a:off x="6310313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8" name="Line 452"/>
          <p:cNvSpPr>
            <a:spLocks noChangeAspect="1" noChangeShapeType="1"/>
          </p:cNvSpPr>
          <p:nvPr/>
        </p:nvSpPr>
        <p:spPr bwMode="auto">
          <a:xfrm flipV="1">
            <a:off x="6319838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9" name="Line 453"/>
          <p:cNvSpPr>
            <a:spLocks noChangeAspect="1" noChangeShapeType="1"/>
          </p:cNvSpPr>
          <p:nvPr/>
        </p:nvSpPr>
        <p:spPr bwMode="auto">
          <a:xfrm flipV="1">
            <a:off x="63309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0" name="Line 454"/>
          <p:cNvSpPr>
            <a:spLocks noChangeAspect="1" noChangeShapeType="1"/>
          </p:cNvSpPr>
          <p:nvPr/>
        </p:nvSpPr>
        <p:spPr bwMode="auto">
          <a:xfrm flipV="1">
            <a:off x="63420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1" name="Line 455"/>
          <p:cNvSpPr>
            <a:spLocks noChangeAspect="1" noChangeShapeType="1"/>
          </p:cNvSpPr>
          <p:nvPr/>
        </p:nvSpPr>
        <p:spPr bwMode="auto">
          <a:xfrm flipV="1">
            <a:off x="636270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2" name="Line 456"/>
          <p:cNvSpPr>
            <a:spLocks noChangeAspect="1" noChangeShapeType="1"/>
          </p:cNvSpPr>
          <p:nvPr/>
        </p:nvSpPr>
        <p:spPr bwMode="auto">
          <a:xfrm flipV="1">
            <a:off x="63738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3" name="Line 457"/>
          <p:cNvSpPr>
            <a:spLocks noChangeAspect="1" noChangeShapeType="1"/>
          </p:cNvSpPr>
          <p:nvPr/>
        </p:nvSpPr>
        <p:spPr bwMode="auto">
          <a:xfrm flipV="1">
            <a:off x="63865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4" name="Line 458"/>
          <p:cNvSpPr>
            <a:spLocks noChangeAspect="1" noChangeShapeType="1"/>
          </p:cNvSpPr>
          <p:nvPr/>
        </p:nvSpPr>
        <p:spPr bwMode="auto">
          <a:xfrm flipV="1">
            <a:off x="6405563" y="5818188"/>
            <a:ext cx="3175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5" name="Line 459"/>
          <p:cNvSpPr>
            <a:spLocks noChangeAspect="1" noChangeShapeType="1"/>
          </p:cNvSpPr>
          <p:nvPr/>
        </p:nvSpPr>
        <p:spPr bwMode="auto">
          <a:xfrm flipV="1">
            <a:off x="6419850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6" name="Line 460"/>
          <p:cNvSpPr>
            <a:spLocks noChangeAspect="1" noChangeShapeType="1"/>
          </p:cNvSpPr>
          <p:nvPr/>
        </p:nvSpPr>
        <p:spPr bwMode="auto">
          <a:xfrm flipV="1">
            <a:off x="6430963" y="4905375"/>
            <a:ext cx="1587" cy="93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7" name="Line 461"/>
          <p:cNvSpPr>
            <a:spLocks noChangeAspect="1" noChangeShapeType="1"/>
          </p:cNvSpPr>
          <p:nvPr/>
        </p:nvSpPr>
        <p:spPr bwMode="auto">
          <a:xfrm flipV="1">
            <a:off x="6440488" y="5470525"/>
            <a:ext cx="1587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8" name="Line 462"/>
          <p:cNvSpPr>
            <a:spLocks noChangeAspect="1" noChangeShapeType="1"/>
          </p:cNvSpPr>
          <p:nvPr/>
        </p:nvSpPr>
        <p:spPr bwMode="auto">
          <a:xfrm flipV="1">
            <a:off x="64516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9" name="Line 463"/>
          <p:cNvSpPr>
            <a:spLocks noChangeAspect="1" noChangeShapeType="1"/>
          </p:cNvSpPr>
          <p:nvPr/>
        </p:nvSpPr>
        <p:spPr bwMode="auto">
          <a:xfrm flipV="1">
            <a:off x="64738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0" name="Line 464"/>
          <p:cNvSpPr>
            <a:spLocks noChangeAspect="1" noChangeShapeType="1"/>
          </p:cNvSpPr>
          <p:nvPr/>
        </p:nvSpPr>
        <p:spPr bwMode="auto">
          <a:xfrm flipV="1">
            <a:off x="6496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1" name="Line 465"/>
          <p:cNvSpPr>
            <a:spLocks noChangeAspect="1" noChangeShapeType="1"/>
          </p:cNvSpPr>
          <p:nvPr/>
        </p:nvSpPr>
        <p:spPr bwMode="auto">
          <a:xfrm flipV="1">
            <a:off x="65055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2" name="Line 466"/>
          <p:cNvSpPr>
            <a:spLocks noChangeAspect="1" noChangeShapeType="1"/>
          </p:cNvSpPr>
          <p:nvPr/>
        </p:nvSpPr>
        <p:spPr bwMode="auto">
          <a:xfrm flipV="1">
            <a:off x="65166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3" name="Line 467"/>
          <p:cNvSpPr>
            <a:spLocks noChangeAspect="1" noChangeShapeType="1"/>
          </p:cNvSpPr>
          <p:nvPr/>
        </p:nvSpPr>
        <p:spPr bwMode="auto">
          <a:xfrm flipV="1">
            <a:off x="6527800" y="5202238"/>
            <a:ext cx="0" cy="633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4" name="Line 468"/>
          <p:cNvSpPr>
            <a:spLocks noChangeAspect="1" noChangeShapeType="1"/>
          </p:cNvSpPr>
          <p:nvPr/>
        </p:nvSpPr>
        <p:spPr bwMode="auto">
          <a:xfrm flipV="1">
            <a:off x="6538913" y="5792788"/>
            <a:ext cx="1587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5" name="Line 469"/>
          <p:cNvSpPr>
            <a:spLocks noChangeAspect="1" noChangeShapeType="1"/>
          </p:cNvSpPr>
          <p:nvPr/>
        </p:nvSpPr>
        <p:spPr bwMode="auto">
          <a:xfrm flipV="1">
            <a:off x="65500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6" name="Line 470"/>
          <p:cNvSpPr>
            <a:spLocks noChangeAspect="1" noChangeShapeType="1"/>
          </p:cNvSpPr>
          <p:nvPr/>
        </p:nvSpPr>
        <p:spPr bwMode="auto">
          <a:xfrm flipV="1">
            <a:off x="657225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7" name="Line 471"/>
          <p:cNvSpPr>
            <a:spLocks noChangeAspect="1" noChangeShapeType="1"/>
          </p:cNvSpPr>
          <p:nvPr/>
        </p:nvSpPr>
        <p:spPr bwMode="auto">
          <a:xfrm flipV="1">
            <a:off x="65833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8" name="Line 472"/>
          <p:cNvSpPr>
            <a:spLocks noChangeAspect="1" noChangeShapeType="1"/>
          </p:cNvSpPr>
          <p:nvPr/>
        </p:nvSpPr>
        <p:spPr bwMode="auto">
          <a:xfrm flipV="1">
            <a:off x="6592888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9" name="Line 473"/>
          <p:cNvSpPr>
            <a:spLocks noChangeAspect="1" noChangeShapeType="1"/>
          </p:cNvSpPr>
          <p:nvPr/>
        </p:nvSpPr>
        <p:spPr bwMode="auto">
          <a:xfrm flipV="1">
            <a:off x="661511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0" name="Line 474"/>
          <p:cNvSpPr>
            <a:spLocks noChangeAspect="1" noChangeShapeType="1"/>
          </p:cNvSpPr>
          <p:nvPr/>
        </p:nvSpPr>
        <p:spPr bwMode="auto">
          <a:xfrm flipV="1">
            <a:off x="66484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1" name="Line 475"/>
          <p:cNvSpPr>
            <a:spLocks noChangeAspect="1" noChangeShapeType="1"/>
          </p:cNvSpPr>
          <p:nvPr/>
        </p:nvSpPr>
        <p:spPr bwMode="auto">
          <a:xfrm flipV="1">
            <a:off x="66706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2" name="Line 476"/>
          <p:cNvSpPr>
            <a:spLocks noChangeAspect="1" noChangeShapeType="1"/>
          </p:cNvSpPr>
          <p:nvPr/>
        </p:nvSpPr>
        <p:spPr bwMode="auto">
          <a:xfrm flipV="1">
            <a:off x="66929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3" name="Line 477"/>
          <p:cNvSpPr>
            <a:spLocks noChangeAspect="1" noChangeShapeType="1"/>
          </p:cNvSpPr>
          <p:nvPr/>
        </p:nvSpPr>
        <p:spPr bwMode="auto">
          <a:xfrm flipV="1">
            <a:off x="67579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4" name="Line 478"/>
          <p:cNvSpPr>
            <a:spLocks noChangeAspect="1" noChangeShapeType="1"/>
          </p:cNvSpPr>
          <p:nvPr/>
        </p:nvSpPr>
        <p:spPr bwMode="auto">
          <a:xfrm flipV="1">
            <a:off x="67786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5" name="Line 479"/>
          <p:cNvSpPr>
            <a:spLocks noChangeAspect="1" noChangeShapeType="1"/>
          </p:cNvSpPr>
          <p:nvPr/>
        </p:nvSpPr>
        <p:spPr bwMode="auto">
          <a:xfrm flipV="1">
            <a:off x="6791325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6" name="Line 480"/>
          <p:cNvSpPr>
            <a:spLocks noChangeAspect="1" noChangeShapeType="1"/>
          </p:cNvSpPr>
          <p:nvPr/>
        </p:nvSpPr>
        <p:spPr bwMode="auto">
          <a:xfrm flipV="1">
            <a:off x="68135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7" name="Line 481"/>
          <p:cNvSpPr>
            <a:spLocks noChangeAspect="1" noChangeShapeType="1"/>
          </p:cNvSpPr>
          <p:nvPr/>
        </p:nvSpPr>
        <p:spPr bwMode="auto">
          <a:xfrm flipV="1">
            <a:off x="68230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8" name="Line 482"/>
          <p:cNvSpPr>
            <a:spLocks noChangeAspect="1" noChangeShapeType="1"/>
          </p:cNvSpPr>
          <p:nvPr/>
        </p:nvSpPr>
        <p:spPr bwMode="auto">
          <a:xfrm flipV="1">
            <a:off x="6869113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9" name="Line 483"/>
          <p:cNvSpPr>
            <a:spLocks noChangeAspect="1" noChangeShapeType="1"/>
          </p:cNvSpPr>
          <p:nvPr/>
        </p:nvSpPr>
        <p:spPr bwMode="auto">
          <a:xfrm flipV="1">
            <a:off x="69119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0" name="Line 484"/>
          <p:cNvSpPr>
            <a:spLocks noChangeAspect="1" noChangeShapeType="1"/>
          </p:cNvSpPr>
          <p:nvPr/>
        </p:nvSpPr>
        <p:spPr bwMode="auto">
          <a:xfrm flipV="1">
            <a:off x="69230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1" name="Line 485"/>
          <p:cNvSpPr>
            <a:spLocks noChangeAspect="1" noChangeShapeType="1"/>
          </p:cNvSpPr>
          <p:nvPr/>
        </p:nvSpPr>
        <p:spPr bwMode="auto">
          <a:xfrm flipV="1">
            <a:off x="69881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2" name="Line 486"/>
          <p:cNvSpPr>
            <a:spLocks noChangeAspect="1" noChangeShapeType="1"/>
          </p:cNvSpPr>
          <p:nvPr/>
        </p:nvSpPr>
        <p:spPr bwMode="auto">
          <a:xfrm flipV="1">
            <a:off x="69992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3" name="Line 487"/>
          <p:cNvSpPr>
            <a:spLocks noChangeAspect="1" noChangeShapeType="1"/>
          </p:cNvSpPr>
          <p:nvPr/>
        </p:nvSpPr>
        <p:spPr bwMode="auto">
          <a:xfrm flipV="1">
            <a:off x="70215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4" name="Line 488"/>
          <p:cNvSpPr>
            <a:spLocks noChangeAspect="1" noChangeShapeType="1"/>
          </p:cNvSpPr>
          <p:nvPr/>
        </p:nvSpPr>
        <p:spPr bwMode="auto">
          <a:xfrm flipV="1">
            <a:off x="70310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5" name="Line 489"/>
          <p:cNvSpPr>
            <a:spLocks noChangeAspect="1" noChangeShapeType="1"/>
          </p:cNvSpPr>
          <p:nvPr/>
        </p:nvSpPr>
        <p:spPr bwMode="auto">
          <a:xfrm flipV="1">
            <a:off x="70421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6" name="Line 490"/>
          <p:cNvSpPr>
            <a:spLocks noChangeAspect="1" noChangeShapeType="1"/>
          </p:cNvSpPr>
          <p:nvPr/>
        </p:nvSpPr>
        <p:spPr bwMode="auto">
          <a:xfrm flipV="1">
            <a:off x="70659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7" name="Line 491"/>
          <p:cNvSpPr>
            <a:spLocks noChangeAspect="1" noChangeShapeType="1"/>
          </p:cNvSpPr>
          <p:nvPr/>
        </p:nvSpPr>
        <p:spPr bwMode="auto">
          <a:xfrm flipV="1">
            <a:off x="70866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8" name="Line 492"/>
          <p:cNvSpPr>
            <a:spLocks noChangeAspect="1" noChangeShapeType="1"/>
          </p:cNvSpPr>
          <p:nvPr/>
        </p:nvSpPr>
        <p:spPr bwMode="auto">
          <a:xfrm flipV="1">
            <a:off x="70993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9" name="Line 493"/>
          <p:cNvSpPr>
            <a:spLocks noChangeAspect="1" noChangeShapeType="1"/>
          </p:cNvSpPr>
          <p:nvPr/>
        </p:nvSpPr>
        <p:spPr bwMode="auto">
          <a:xfrm flipV="1">
            <a:off x="7131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0" name="Line 494"/>
          <p:cNvSpPr>
            <a:spLocks noChangeAspect="1" noChangeShapeType="1"/>
          </p:cNvSpPr>
          <p:nvPr/>
        </p:nvSpPr>
        <p:spPr bwMode="auto">
          <a:xfrm flipV="1">
            <a:off x="7142163" y="5572125"/>
            <a:ext cx="1587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1" name="Line 495"/>
          <p:cNvSpPr>
            <a:spLocks noChangeAspect="1" noChangeShapeType="1"/>
          </p:cNvSpPr>
          <p:nvPr/>
        </p:nvSpPr>
        <p:spPr bwMode="auto">
          <a:xfrm flipV="1">
            <a:off x="7151688" y="5711825"/>
            <a:ext cx="1587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2" name="Line 496"/>
          <p:cNvSpPr>
            <a:spLocks noChangeAspect="1" noChangeShapeType="1"/>
          </p:cNvSpPr>
          <p:nvPr/>
        </p:nvSpPr>
        <p:spPr bwMode="auto">
          <a:xfrm flipV="1">
            <a:off x="7164388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3" name="Line 497"/>
          <p:cNvSpPr>
            <a:spLocks noChangeAspect="1" noChangeShapeType="1"/>
          </p:cNvSpPr>
          <p:nvPr/>
        </p:nvSpPr>
        <p:spPr bwMode="auto">
          <a:xfrm flipV="1">
            <a:off x="71866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4" name="Line 498"/>
          <p:cNvSpPr>
            <a:spLocks noChangeAspect="1" noChangeShapeType="1"/>
          </p:cNvSpPr>
          <p:nvPr/>
        </p:nvSpPr>
        <p:spPr bwMode="auto">
          <a:xfrm flipV="1">
            <a:off x="7196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5" name="Line 499"/>
          <p:cNvSpPr>
            <a:spLocks noChangeAspect="1" noChangeShapeType="1"/>
          </p:cNvSpPr>
          <p:nvPr/>
        </p:nvSpPr>
        <p:spPr bwMode="auto">
          <a:xfrm flipV="1">
            <a:off x="72088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6" name="Line 500"/>
          <p:cNvSpPr>
            <a:spLocks noChangeAspect="1" noChangeShapeType="1"/>
          </p:cNvSpPr>
          <p:nvPr/>
        </p:nvSpPr>
        <p:spPr bwMode="auto">
          <a:xfrm flipV="1">
            <a:off x="7240588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7" name="Line 501"/>
          <p:cNvSpPr>
            <a:spLocks noChangeAspect="1" noChangeShapeType="1"/>
          </p:cNvSpPr>
          <p:nvPr/>
        </p:nvSpPr>
        <p:spPr bwMode="auto">
          <a:xfrm flipV="1">
            <a:off x="7251700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8" name="Line 502"/>
          <p:cNvSpPr>
            <a:spLocks noChangeAspect="1" noChangeShapeType="1"/>
          </p:cNvSpPr>
          <p:nvPr/>
        </p:nvSpPr>
        <p:spPr bwMode="auto">
          <a:xfrm flipV="1">
            <a:off x="7261225" y="5362575"/>
            <a:ext cx="1588" cy="473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9" name="Line 503"/>
          <p:cNvSpPr>
            <a:spLocks noChangeAspect="1" noChangeShapeType="1"/>
          </p:cNvSpPr>
          <p:nvPr/>
        </p:nvSpPr>
        <p:spPr bwMode="auto">
          <a:xfrm flipV="1">
            <a:off x="7272338" y="5630863"/>
            <a:ext cx="1587" cy="204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0" name="Line 504"/>
          <p:cNvSpPr>
            <a:spLocks noChangeAspect="1" noChangeShapeType="1"/>
          </p:cNvSpPr>
          <p:nvPr/>
        </p:nvSpPr>
        <p:spPr bwMode="auto">
          <a:xfrm flipV="1">
            <a:off x="72834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1" name="Line 505"/>
          <p:cNvSpPr>
            <a:spLocks noChangeAspect="1" noChangeShapeType="1"/>
          </p:cNvSpPr>
          <p:nvPr/>
        </p:nvSpPr>
        <p:spPr bwMode="auto">
          <a:xfrm flipV="1">
            <a:off x="72945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2" name="Line 506"/>
          <p:cNvSpPr>
            <a:spLocks noChangeAspect="1" noChangeShapeType="1"/>
          </p:cNvSpPr>
          <p:nvPr/>
        </p:nvSpPr>
        <p:spPr bwMode="auto">
          <a:xfrm flipV="1">
            <a:off x="7327900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3" name="Line 507"/>
          <p:cNvSpPr>
            <a:spLocks noChangeAspect="1" noChangeShapeType="1"/>
          </p:cNvSpPr>
          <p:nvPr/>
        </p:nvSpPr>
        <p:spPr bwMode="auto">
          <a:xfrm flipV="1">
            <a:off x="73612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4" name="Line 508"/>
          <p:cNvSpPr>
            <a:spLocks noChangeAspect="1" noChangeShapeType="1"/>
          </p:cNvSpPr>
          <p:nvPr/>
        </p:nvSpPr>
        <p:spPr bwMode="auto">
          <a:xfrm flipV="1">
            <a:off x="73723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5" name="Line 509"/>
          <p:cNvSpPr>
            <a:spLocks noChangeAspect="1" noChangeShapeType="1"/>
          </p:cNvSpPr>
          <p:nvPr/>
        </p:nvSpPr>
        <p:spPr bwMode="auto">
          <a:xfrm flipV="1">
            <a:off x="73945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6" name="Line 510"/>
          <p:cNvSpPr>
            <a:spLocks noChangeAspect="1" noChangeShapeType="1"/>
          </p:cNvSpPr>
          <p:nvPr/>
        </p:nvSpPr>
        <p:spPr bwMode="auto">
          <a:xfrm flipV="1">
            <a:off x="74263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7" name="Line 511"/>
          <p:cNvSpPr>
            <a:spLocks noChangeAspect="1" noChangeShapeType="1"/>
          </p:cNvSpPr>
          <p:nvPr/>
        </p:nvSpPr>
        <p:spPr bwMode="auto">
          <a:xfrm flipV="1">
            <a:off x="7558088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8" name="Line 512"/>
          <p:cNvSpPr>
            <a:spLocks noChangeAspect="1" noChangeShapeType="1"/>
          </p:cNvSpPr>
          <p:nvPr/>
        </p:nvSpPr>
        <p:spPr bwMode="auto">
          <a:xfrm flipV="1">
            <a:off x="7581900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9" name="Line 513"/>
          <p:cNvSpPr>
            <a:spLocks noChangeAspect="1" noChangeShapeType="1"/>
          </p:cNvSpPr>
          <p:nvPr/>
        </p:nvSpPr>
        <p:spPr bwMode="auto">
          <a:xfrm flipV="1">
            <a:off x="76676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70" name="Line 514"/>
          <p:cNvSpPr>
            <a:spLocks noChangeAspect="1" noChangeShapeType="1"/>
          </p:cNvSpPr>
          <p:nvPr/>
        </p:nvSpPr>
        <p:spPr bwMode="auto">
          <a:xfrm flipV="1">
            <a:off x="78549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71" name="Text Box 515"/>
          <p:cNvSpPr txBox="1">
            <a:spLocks noChangeArrowheads="1"/>
          </p:cNvSpPr>
          <p:nvPr/>
        </p:nvSpPr>
        <p:spPr bwMode="auto">
          <a:xfrm>
            <a:off x="1246188" y="5459413"/>
            <a:ext cx="536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/>
              <a:t>y</a:t>
            </a:r>
            <a:r>
              <a:rPr lang="en-US" sz="1000" b="1" baseline="-25000"/>
              <a:t>1</a:t>
            </a:r>
            <a:r>
              <a:rPr lang="en-US" sz="1000" b="1" baseline="30000"/>
              <a:t>A,B</a:t>
            </a:r>
            <a:endParaRPr lang="en-US" sz="1000" b="1"/>
          </a:p>
        </p:txBody>
      </p:sp>
      <p:sp>
        <p:nvSpPr>
          <p:cNvPr id="275972" name="Text Box 516"/>
          <p:cNvSpPr txBox="1">
            <a:spLocks noChangeArrowheads="1"/>
          </p:cNvSpPr>
          <p:nvPr/>
        </p:nvSpPr>
        <p:spPr bwMode="auto">
          <a:xfrm>
            <a:off x="2359025" y="4386263"/>
            <a:ext cx="563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y</a:t>
            </a:r>
            <a:r>
              <a:rPr lang="en-US" sz="1200" b="1" baseline="-25000"/>
              <a:t>2</a:t>
            </a:r>
            <a:r>
              <a:rPr lang="en-US" sz="1200" b="1" baseline="30000"/>
              <a:t>A,B</a:t>
            </a:r>
            <a:endParaRPr lang="en-US" sz="1200" b="1"/>
          </a:p>
        </p:txBody>
      </p:sp>
      <p:sp>
        <p:nvSpPr>
          <p:cNvPr id="275973" name="Text Box 517"/>
          <p:cNvSpPr txBox="1">
            <a:spLocks noChangeArrowheads="1"/>
          </p:cNvSpPr>
          <p:nvPr/>
        </p:nvSpPr>
        <p:spPr bwMode="auto">
          <a:xfrm>
            <a:off x="2706688" y="47386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y</a:t>
            </a:r>
            <a:r>
              <a:rPr lang="en-US" sz="1200" b="1" baseline="-25000"/>
              <a:t>3</a:t>
            </a:r>
            <a:r>
              <a:rPr lang="en-US" sz="1200" b="1" baseline="30000"/>
              <a:t>A,B</a:t>
            </a:r>
            <a:endParaRPr lang="en-US" sz="1200" b="1"/>
          </a:p>
        </p:txBody>
      </p:sp>
      <p:sp>
        <p:nvSpPr>
          <p:cNvPr id="275974" name="Line 518"/>
          <p:cNvSpPr>
            <a:spLocks noChangeShapeType="1"/>
          </p:cNvSpPr>
          <p:nvPr/>
        </p:nvSpPr>
        <p:spPr bwMode="auto">
          <a:xfrm>
            <a:off x="2901950" y="5032375"/>
            <a:ext cx="90488" cy="509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75" name="Line 519"/>
          <p:cNvSpPr>
            <a:spLocks noChangeShapeType="1"/>
          </p:cNvSpPr>
          <p:nvPr/>
        </p:nvSpPr>
        <p:spPr bwMode="auto">
          <a:xfrm>
            <a:off x="3101975" y="4206875"/>
            <a:ext cx="239713" cy="1041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76" name="Line 520"/>
          <p:cNvSpPr>
            <a:spLocks noChangeShapeType="1"/>
          </p:cNvSpPr>
          <p:nvPr/>
        </p:nvSpPr>
        <p:spPr bwMode="auto">
          <a:xfrm>
            <a:off x="3267075" y="4386263"/>
            <a:ext cx="123825" cy="8509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77" name="Text Box 521"/>
          <p:cNvSpPr txBox="1">
            <a:spLocks noChangeArrowheads="1"/>
          </p:cNvSpPr>
          <p:nvPr/>
        </p:nvSpPr>
        <p:spPr bwMode="auto">
          <a:xfrm>
            <a:off x="3090863" y="4083050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y</a:t>
            </a:r>
            <a:r>
              <a:rPr lang="en-US" sz="1200" b="1" baseline="-25000"/>
              <a:t>4</a:t>
            </a:r>
            <a:r>
              <a:rPr lang="en-US" sz="1200" b="1" baseline="30000"/>
              <a:t>A,B</a:t>
            </a:r>
            <a:endParaRPr lang="en-US" sz="1200" b="1"/>
          </a:p>
        </p:txBody>
      </p:sp>
      <p:sp>
        <p:nvSpPr>
          <p:cNvPr id="275978" name="Text Box 522"/>
          <p:cNvSpPr txBox="1">
            <a:spLocks noChangeArrowheads="1"/>
          </p:cNvSpPr>
          <p:nvPr/>
        </p:nvSpPr>
        <p:spPr bwMode="auto">
          <a:xfrm>
            <a:off x="3603625" y="2771775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y</a:t>
            </a:r>
            <a:r>
              <a:rPr lang="en-US" sz="1200" b="1" baseline="-25000"/>
              <a:t>5</a:t>
            </a:r>
            <a:r>
              <a:rPr lang="en-US" sz="1200" b="1" baseline="30000"/>
              <a:t>A,B</a:t>
            </a:r>
            <a:endParaRPr lang="en-US" sz="1200" b="1"/>
          </a:p>
        </p:txBody>
      </p:sp>
      <p:sp>
        <p:nvSpPr>
          <p:cNvPr id="275979" name="Text Box 523"/>
          <p:cNvSpPr txBox="1">
            <a:spLocks noChangeArrowheads="1"/>
          </p:cNvSpPr>
          <p:nvPr/>
        </p:nvSpPr>
        <p:spPr bwMode="auto">
          <a:xfrm>
            <a:off x="4811713" y="4173538"/>
            <a:ext cx="47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y</a:t>
            </a:r>
            <a:r>
              <a:rPr lang="en-US" sz="1200" b="1" baseline="-25000">
                <a:solidFill>
                  <a:srgbClr val="FF0000"/>
                </a:solidFill>
              </a:rPr>
              <a:t>6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0" name="Text Box 524"/>
          <p:cNvSpPr txBox="1">
            <a:spLocks noChangeArrowheads="1"/>
          </p:cNvSpPr>
          <p:nvPr/>
        </p:nvSpPr>
        <p:spPr bwMode="auto">
          <a:xfrm>
            <a:off x="5141913" y="3683000"/>
            <a:ext cx="474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y</a:t>
            </a:r>
            <a:r>
              <a:rPr lang="en-US" sz="1200" b="1" baseline="-25000">
                <a:solidFill>
                  <a:srgbClr val="FF0000"/>
                </a:solidFill>
              </a:rPr>
              <a:t>7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1" name="Text Box 525"/>
          <p:cNvSpPr txBox="1">
            <a:spLocks noChangeArrowheads="1"/>
          </p:cNvSpPr>
          <p:nvPr/>
        </p:nvSpPr>
        <p:spPr bwMode="auto">
          <a:xfrm>
            <a:off x="5616575" y="454818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y</a:t>
            </a:r>
            <a:r>
              <a:rPr lang="en-US" sz="1200" b="1" baseline="-25000">
                <a:solidFill>
                  <a:srgbClr val="FF0000"/>
                </a:solidFill>
              </a:rPr>
              <a:t>8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2" name="Text Box 526"/>
          <p:cNvSpPr txBox="1">
            <a:spLocks noChangeArrowheads="1"/>
          </p:cNvSpPr>
          <p:nvPr/>
        </p:nvSpPr>
        <p:spPr bwMode="auto">
          <a:xfrm>
            <a:off x="6257925" y="4592638"/>
            <a:ext cx="536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y</a:t>
            </a:r>
            <a:r>
              <a:rPr lang="en-US" sz="1200" b="1" baseline="-25000">
                <a:solidFill>
                  <a:srgbClr val="FF0000"/>
                </a:solidFill>
              </a:rPr>
              <a:t>9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3" name="Text Box 527"/>
          <p:cNvSpPr txBox="1">
            <a:spLocks noChangeArrowheads="1"/>
          </p:cNvSpPr>
          <p:nvPr/>
        </p:nvSpPr>
        <p:spPr bwMode="auto">
          <a:xfrm>
            <a:off x="2030413" y="4611688"/>
            <a:ext cx="4937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r>
              <a:rPr lang="en-US" sz="1200" b="1" baseline="-25000">
                <a:solidFill>
                  <a:srgbClr val="FF0000"/>
                </a:solidFill>
              </a:rPr>
              <a:t>3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4" name="Text Box 528"/>
          <p:cNvSpPr txBox="1">
            <a:spLocks noChangeArrowheads="1"/>
          </p:cNvSpPr>
          <p:nvPr/>
        </p:nvSpPr>
        <p:spPr bwMode="auto">
          <a:xfrm>
            <a:off x="2517775" y="5110163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r>
              <a:rPr lang="en-US" sz="1200" b="1" baseline="-25000">
                <a:solidFill>
                  <a:srgbClr val="FF0000"/>
                </a:solidFill>
              </a:rPr>
              <a:t>4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6" name="Line 530"/>
          <p:cNvSpPr>
            <a:spLocks noChangeShapeType="1"/>
          </p:cNvSpPr>
          <p:nvPr/>
        </p:nvSpPr>
        <p:spPr bwMode="auto">
          <a:xfrm flipH="1">
            <a:off x="2593975" y="5383213"/>
            <a:ext cx="82550" cy="3159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87" name="Text Box 531"/>
          <p:cNvSpPr txBox="1">
            <a:spLocks noChangeArrowheads="1"/>
          </p:cNvSpPr>
          <p:nvPr/>
        </p:nvSpPr>
        <p:spPr bwMode="auto">
          <a:xfrm>
            <a:off x="2909888" y="3884613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r>
              <a:rPr lang="en-US" sz="1200" b="1" baseline="-25000">
                <a:solidFill>
                  <a:srgbClr val="FF0000"/>
                </a:solidFill>
              </a:rPr>
              <a:t>5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8" name="Text Box 532"/>
          <p:cNvSpPr txBox="1">
            <a:spLocks noChangeArrowheads="1"/>
          </p:cNvSpPr>
          <p:nvPr/>
        </p:nvSpPr>
        <p:spPr bwMode="auto">
          <a:xfrm>
            <a:off x="3452813" y="34544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r>
              <a:rPr lang="en-US" sz="1200" b="1" baseline="-25000">
                <a:solidFill>
                  <a:srgbClr val="FF0000"/>
                </a:solidFill>
              </a:rPr>
              <a:t>6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9" name="Line 533"/>
          <p:cNvSpPr>
            <a:spLocks noChangeShapeType="1"/>
          </p:cNvSpPr>
          <p:nvPr/>
        </p:nvSpPr>
        <p:spPr bwMode="auto">
          <a:xfrm>
            <a:off x="3678238" y="3757613"/>
            <a:ext cx="49212" cy="1911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0" name="Line 534"/>
          <p:cNvSpPr>
            <a:spLocks noChangeShapeType="1"/>
          </p:cNvSpPr>
          <p:nvPr/>
        </p:nvSpPr>
        <p:spPr bwMode="auto">
          <a:xfrm>
            <a:off x="4751388" y="4297363"/>
            <a:ext cx="122237" cy="815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1" name="Line 535"/>
          <p:cNvSpPr>
            <a:spLocks noChangeShapeType="1"/>
          </p:cNvSpPr>
          <p:nvPr/>
        </p:nvSpPr>
        <p:spPr bwMode="auto">
          <a:xfrm flipH="1">
            <a:off x="4908550" y="4476750"/>
            <a:ext cx="88900" cy="8509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2" name="Text Box 536"/>
          <p:cNvSpPr txBox="1">
            <a:spLocks noChangeArrowheads="1"/>
          </p:cNvSpPr>
          <p:nvPr/>
        </p:nvSpPr>
        <p:spPr bwMode="auto">
          <a:xfrm>
            <a:off x="5348288" y="4994275"/>
            <a:ext cx="557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b</a:t>
            </a:r>
            <a:r>
              <a:rPr lang="en-US" sz="1200" b="1" baseline="-25000"/>
              <a:t>9</a:t>
            </a:r>
            <a:r>
              <a:rPr lang="en-US" sz="1200" b="1" baseline="30000"/>
              <a:t>A,B</a:t>
            </a:r>
            <a:endParaRPr lang="en-US" sz="1200" b="1"/>
          </a:p>
        </p:txBody>
      </p:sp>
      <p:sp>
        <p:nvSpPr>
          <p:cNvPr id="275993" name="Line 537"/>
          <p:cNvSpPr>
            <a:spLocks noChangeShapeType="1"/>
          </p:cNvSpPr>
          <p:nvPr/>
        </p:nvSpPr>
        <p:spPr bwMode="auto">
          <a:xfrm>
            <a:off x="5608638" y="5294313"/>
            <a:ext cx="28575" cy="434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4" name="Line 538"/>
          <p:cNvSpPr>
            <a:spLocks noChangeShapeType="1"/>
          </p:cNvSpPr>
          <p:nvPr/>
        </p:nvSpPr>
        <p:spPr bwMode="auto">
          <a:xfrm>
            <a:off x="5822950" y="4837113"/>
            <a:ext cx="219075" cy="68103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5" name="Text Box 539"/>
          <p:cNvSpPr txBox="1">
            <a:spLocks noChangeArrowheads="1"/>
          </p:cNvSpPr>
          <p:nvPr/>
        </p:nvSpPr>
        <p:spPr bwMode="auto">
          <a:xfrm>
            <a:off x="5708650" y="4217988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b</a:t>
            </a:r>
            <a:r>
              <a:rPr lang="en-US" sz="1200" b="1" baseline="-25000"/>
              <a:t>10</a:t>
            </a:r>
            <a:r>
              <a:rPr lang="en-US" sz="1200" b="1" baseline="30000"/>
              <a:t>A,B</a:t>
            </a:r>
            <a:endParaRPr lang="en-US" sz="1200" b="1"/>
          </a:p>
        </p:txBody>
      </p:sp>
      <p:sp>
        <p:nvSpPr>
          <p:cNvPr id="275996" name="Line 540"/>
          <p:cNvSpPr>
            <a:spLocks noChangeShapeType="1"/>
          </p:cNvSpPr>
          <p:nvPr/>
        </p:nvSpPr>
        <p:spPr bwMode="auto">
          <a:xfrm>
            <a:off x="5976938" y="4545013"/>
            <a:ext cx="130175" cy="1123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7" name="Text Box 541"/>
          <p:cNvSpPr txBox="1">
            <a:spLocks noChangeArrowheads="1"/>
          </p:cNvSpPr>
          <p:nvPr/>
        </p:nvSpPr>
        <p:spPr bwMode="auto">
          <a:xfrm>
            <a:off x="7072313" y="5065713"/>
            <a:ext cx="58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b</a:t>
            </a:r>
            <a:r>
              <a:rPr lang="en-US" sz="1200" b="1" baseline="-25000"/>
              <a:t>11</a:t>
            </a:r>
            <a:r>
              <a:rPr lang="en-US" sz="1200" b="1" baseline="30000"/>
              <a:t>A,B</a:t>
            </a:r>
            <a:endParaRPr lang="en-US" sz="1200" b="1"/>
          </a:p>
        </p:txBody>
      </p:sp>
      <p:sp>
        <p:nvSpPr>
          <p:cNvPr id="275998" name="Text Box 542"/>
          <p:cNvSpPr txBox="1">
            <a:spLocks noChangeArrowheads="1"/>
          </p:cNvSpPr>
          <p:nvPr/>
        </p:nvSpPr>
        <p:spPr bwMode="auto">
          <a:xfrm>
            <a:off x="3678238" y="3848100"/>
            <a:ext cx="82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[y</a:t>
            </a:r>
            <a:r>
              <a:rPr lang="en-US" sz="1200" b="1" baseline="-25000"/>
              <a:t>10</a:t>
            </a:r>
            <a:r>
              <a:rPr lang="en-US" sz="1200" b="1" baseline="30000"/>
              <a:t>A,B</a:t>
            </a:r>
            <a:r>
              <a:rPr lang="en-US" sz="1200" b="1"/>
              <a:t>]</a:t>
            </a:r>
            <a:r>
              <a:rPr lang="en-US" sz="1200" b="1" baseline="30000"/>
              <a:t>2+</a:t>
            </a:r>
            <a:endParaRPr lang="en-US" sz="1200" b="1"/>
          </a:p>
        </p:txBody>
      </p:sp>
      <p:sp>
        <p:nvSpPr>
          <p:cNvPr id="275999" name="Text Box 543"/>
          <p:cNvSpPr txBox="1">
            <a:spLocks noChangeArrowheads="1"/>
          </p:cNvSpPr>
          <p:nvPr/>
        </p:nvSpPr>
        <p:spPr bwMode="auto">
          <a:xfrm>
            <a:off x="4503738" y="4027488"/>
            <a:ext cx="576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b</a:t>
            </a:r>
            <a:r>
              <a:rPr lang="en-US" sz="1200" b="1" baseline="-25000"/>
              <a:t>7</a:t>
            </a:r>
            <a:r>
              <a:rPr lang="en-US" sz="1200" b="1" baseline="30000"/>
              <a:t>A,B</a:t>
            </a:r>
            <a:endParaRPr lang="en-US" sz="1200" b="1"/>
          </a:p>
        </p:txBody>
      </p:sp>
      <p:sp>
        <p:nvSpPr>
          <p:cNvPr id="276002" name="Line 546"/>
          <p:cNvSpPr>
            <a:spLocks noChangeShapeType="1"/>
          </p:cNvSpPr>
          <p:nvPr/>
        </p:nvSpPr>
        <p:spPr bwMode="auto">
          <a:xfrm flipH="1">
            <a:off x="2205038" y="4892675"/>
            <a:ext cx="20637" cy="4492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004" name="Line 548"/>
          <p:cNvSpPr>
            <a:spLocks noChangeShapeType="1"/>
          </p:cNvSpPr>
          <p:nvPr/>
        </p:nvSpPr>
        <p:spPr bwMode="auto">
          <a:xfrm flipH="1">
            <a:off x="2514600" y="4702175"/>
            <a:ext cx="20638" cy="61753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009" name="Line 553"/>
          <p:cNvSpPr>
            <a:spLocks noChangeShapeType="1"/>
          </p:cNvSpPr>
          <p:nvPr/>
        </p:nvSpPr>
        <p:spPr bwMode="auto">
          <a:xfrm flipH="1">
            <a:off x="3946525" y="4140200"/>
            <a:ext cx="52388" cy="6969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017" name="Text Box 561"/>
          <p:cNvSpPr txBox="1">
            <a:spLocks noChangeArrowheads="1"/>
          </p:cNvSpPr>
          <p:nvPr/>
        </p:nvSpPr>
        <p:spPr bwMode="auto">
          <a:xfrm rot="10800000">
            <a:off x="669925" y="3276600"/>
            <a:ext cx="39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Relative Intensity</a:t>
            </a:r>
          </a:p>
        </p:txBody>
      </p:sp>
      <p:sp>
        <p:nvSpPr>
          <p:cNvPr id="276018" name="Rectangle 562"/>
          <p:cNvSpPr>
            <a:spLocks noChangeAspect="1" noChangeArrowheads="1"/>
          </p:cNvSpPr>
          <p:nvPr/>
        </p:nvSpPr>
        <p:spPr bwMode="auto">
          <a:xfrm>
            <a:off x="966788" y="2971800"/>
            <a:ext cx="252412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100</a:t>
            </a:r>
          </a:p>
        </p:txBody>
      </p:sp>
      <p:sp>
        <p:nvSpPr>
          <p:cNvPr id="276019" name="Rectangle 563"/>
          <p:cNvSpPr>
            <a:spLocks noChangeAspect="1" noChangeArrowheads="1"/>
          </p:cNvSpPr>
          <p:nvPr/>
        </p:nvSpPr>
        <p:spPr bwMode="auto">
          <a:xfrm>
            <a:off x="1050925" y="4362450"/>
            <a:ext cx="168275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50</a:t>
            </a:r>
          </a:p>
        </p:txBody>
      </p:sp>
      <p:sp>
        <p:nvSpPr>
          <p:cNvPr id="276020" name="Rectangle 564"/>
          <p:cNvSpPr>
            <a:spLocks noChangeAspect="1" noChangeArrowheads="1"/>
          </p:cNvSpPr>
          <p:nvPr/>
        </p:nvSpPr>
        <p:spPr bwMode="auto">
          <a:xfrm>
            <a:off x="1135063" y="5734050"/>
            <a:ext cx="84137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0</a:t>
            </a:r>
          </a:p>
        </p:txBody>
      </p:sp>
      <p:grpSp>
        <p:nvGrpSpPr>
          <p:cNvPr id="567" name="Group 566"/>
          <p:cNvGrpSpPr/>
          <p:nvPr/>
        </p:nvGrpSpPr>
        <p:grpSpPr>
          <a:xfrm>
            <a:off x="5235576" y="4443413"/>
            <a:ext cx="1579562" cy="1165225"/>
            <a:chOff x="5235576" y="4443413"/>
            <a:chExt cx="1579562" cy="1165225"/>
          </a:xfrm>
        </p:grpSpPr>
        <p:sp>
          <p:nvSpPr>
            <p:cNvPr id="276013" name="Line 557"/>
            <p:cNvSpPr>
              <a:spLocks noChangeShapeType="1"/>
            </p:cNvSpPr>
            <p:nvPr/>
          </p:nvSpPr>
          <p:spPr bwMode="auto">
            <a:xfrm flipH="1">
              <a:off x="6159500" y="5286375"/>
              <a:ext cx="74613" cy="322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012" name="Text Box 556"/>
            <p:cNvSpPr txBox="1">
              <a:spLocks noChangeArrowheads="1"/>
            </p:cNvSpPr>
            <p:nvPr/>
          </p:nvSpPr>
          <p:spPr bwMode="auto">
            <a:xfrm>
              <a:off x="5235576" y="4443413"/>
              <a:ext cx="4429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33CC33"/>
                  </a:solidFill>
                </a:rPr>
                <a:t>y</a:t>
              </a:r>
              <a:r>
                <a:rPr lang="en-US" sz="1200" b="1" baseline="-25000">
                  <a:solidFill>
                    <a:srgbClr val="33CC33"/>
                  </a:solidFill>
                </a:rPr>
                <a:t>7</a:t>
              </a:r>
              <a:r>
                <a:rPr lang="en-US" sz="1200" b="1" baseline="30000">
                  <a:solidFill>
                    <a:srgbClr val="33CC33"/>
                  </a:solidFill>
                </a:rPr>
                <a:t>B</a:t>
              </a:r>
              <a:endParaRPr lang="en-US" sz="1200" b="1">
                <a:solidFill>
                  <a:srgbClr val="33CC33"/>
                </a:solidFill>
              </a:endParaRPr>
            </a:p>
          </p:txBody>
        </p:sp>
        <p:sp>
          <p:nvSpPr>
            <p:cNvPr id="276014" name="Text Box 558"/>
            <p:cNvSpPr txBox="1">
              <a:spLocks noChangeArrowheads="1"/>
            </p:cNvSpPr>
            <p:nvPr/>
          </p:nvSpPr>
          <p:spPr bwMode="auto">
            <a:xfrm>
              <a:off x="6048376" y="4997450"/>
              <a:ext cx="4746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33CC33"/>
                  </a:solidFill>
                </a:rPr>
                <a:t>y</a:t>
              </a:r>
              <a:r>
                <a:rPr lang="en-US" sz="1200" b="1" baseline="-25000">
                  <a:solidFill>
                    <a:srgbClr val="33CC33"/>
                  </a:solidFill>
                </a:rPr>
                <a:t>8</a:t>
              </a:r>
              <a:r>
                <a:rPr lang="en-US" sz="1200" b="1" baseline="30000">
                  <a:solidFill>
                    <a:srgbClr val="33CC33"/>
                  </a:solidFill>
                </a:rPr>
                <a:t>B</a:t>
              </a:r>
              <a:endParaRPr lang="en-US" sz="1200" b="1">
                <a:solidFill>
                  <a:srgbClr val="33CC33"/>
                </a:solidFill>
              </a:endParaRPr>
            </a:p>
          </p:txBody>
        </p:sp>
        <p:sp>
          <p:nvSpPr>
            <p:cNvPr id="276015" name="Text Box 559"/>
            <p:cNvSpPr txBox="1">
              <a:spLocks noChangeArrowheads="1"/>
            </p:cNvSpPr>
            <p:nvPr/>
          </p:nvSpPr>
          <p:spPr bwMode="auto">
            <a:xfrm>
              <a:off x="6392863" y="4884738"/>
              <a:ext cx="4222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33CC33"/>
                  </a:solidFill>
                </a:rPr>
                <a:t>y</a:t>
              </a:r>
              <a:r>
                <a:rPr lang="en-US" sz="1200" b="1" baseline="-25000">
                  <a:solidFill>
                    <a:srgbClr val="33CC33"/>
                  </a:solidFill>
                </a:rPr>
                <a:t>9</a:t>
              </a:r>
              <a:r>
                <a:rPr lang="en-US" sz="1200" b="1" baseline="30000">
                  <a:solidFill>
                    <a:srgbClr val="33CC33"/>
                  </a:solidFill>
                </a:rPr>
                <a:t>B</a:t>
              </a:r>
              <a:endParaRPr lang="en-US" sz="1200" b="1">
                <a:solidFill>
                  <a:srgbClr val="33CC33"/>
                </a:solidFill>
              </a:endParaRPr>
            </a:p>
          </p:txBody>
        </p:sp>
      </p:grpSp>
      <p:grpSp>
        <p:nvGrpSpPr>
          <p:cNvPr id="3" name="Group 566"/>
          <p:cNvGrpSpPr>
            <a:grpSpLocks/>
          </p:cNvGrpSpPr>
          <p:nvPr/>
        </p:nvGrpSpPr>
        <p:grpSpPr bwMode="auto">
          <a:xfrm>
            <a:off x="1649413" y="2057400"/>
            <a:ext cx="4462463" cy="3656013"/>
            <a:chOff x="1039" y="1296"/>
            <a:chExt cx="2811" cy="2303"/>
          </a:xfrm>
        </p:grpSpPr>
        <p:sp>
          <p:nvSpPr>
            <p:cNvPr id="275985" name="Line 529"/>
            <p:cNvSpPr>
              <a:spLocks noChangeShapeType="1"/>
            </p:cNvSpPr>
            <p:nvPr/>
          </p:nvSpPr>
          <p:spPr bwMode="auto">
            <a:xfrm>
              <a:off x="1486" y="3330"/>
              <a:ext cx="74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000" name="Text Box 544"/>
            <p:cNvSpPr txBox="1">
              <a:spLocks noChangeArrowheads="1"/>
            </p:cNvSpPr>
            <p:nvPr/>
          </p:nvSpPr>
          <p:spPr bwMode="auto">
            <a:xfrm>
              <a:off x="1039" y="3035"/>
              <a:ext cx="3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33CC33"/>
                  </a:solidFill>
                </a:rPr>
                <a:t>b</a:t>
              </a:r>
              <a:r>
                <a:rPr lang="en-US" sz="1200" b="1" baseline="-25000">
                  <a:solidFill>
                    <a:srgbClr val="33CC33"/>
                  </a:solidFill>
                </a:rPr>
                <a:t>3</a:t>
              </a:r>
              <a:r>
                <a:rPr lang="en-US" sz="1200" b="1" baseline="30000">
                  <a:solidFill>
                    <a:srgbClr val="33CC33"/>
                  </a:solidFill>
                </a:rPr>
                <a:t>B</a:t>
              </a:r>
              <a:endParaRPr lang="en-US" sz="1200" b="1">
                <a:solidFill>
                  <a:srgbClr val="33CC33"/>
                </a:solidFill>
              </a:endParaRPr>
            </a:p>
          </p:txBody>
        </p:sp>
        <p:sp>
          <p:nvSpPr>
            <p:cNvPr id="276001" name="Line 545"/>
            <p:cNvSpPr>
              <a:spLocks noChangeShapeType="1"/>
            </p:cNvSpPr>
            <p:nvPr/>
          </p:nvSpPr>
          <p:spPr bwMode="auto">
            <a:xfrm>
              <a:off x="1181" y="3210"/>
              <a:ext cx="143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003" name="Text Box 547"/>
            <p:cNvSpPr txBox="1">
              <a:spLocks noChangeArrowheads="1"/>
            </p:cNvSpPr>
            <p:nvPr/>
          </p:nvSpPr>
          <p:spPr bwMode="auto">
            <a:xfrm>
              <a:off x="1370" y="3139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33CC33"/>
                  </a:solidFill>
                </a:rPr>
                <a:t>b</a:t>
              </a:r>
              <a:r>
                <a:rPr lang="en-US" sz="1200" b="1" baseline="-25000">
                  <a:solidFill>
                    <a:srgbClr val="33CC33"/>
                  </a:solidFill>
                </a:rPr>
                <a:t>4</a:t>
              </a:r>
              <a:r>
                <a:rPr lang="en-US" sz="1200" b="1" baseline="30000">
                  <a:solidFill>
                    <a:srgbClr val="33CC33"/>
                  </a:solidFill>
                </a:rPr>
                <a:t>B</a:t>
              </a:r>
              <a:endParaRPr lang="en-US" sz="1200" b="1">
                <a:solidFill>
                  <a:srgbClr val="33CC33"/>
                </a:solidFill>
              </a:endParaRPr>
            </a:p>
          </p:txBody>
        </p:sp>
        <p:sp>
          <p:nvSpPr>
            <p:cNvPr id="276005" name="Text Box 549"/>
            <p:cNvSpPr txBox="1">
              <a:spLocks noChangeArrowheads="1"/>
            </p:cNvSpPr>
            <p:nvPr/>
          </p:nvSpPr>
          <p:spPr bwMode="auto">
            <a:xfrm>
              <a:off x="1735" y="2660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33CC33"/>
                  </a:solidFill>
                </a:rPr>
                <a:t>b</a:t>
              </a:r>
              <a:r>
                <a:rPr lang="en-US" sz="1200" b="1" baseline="-25000">
                  <a:solidFill>
                    <a:srgbClr val="33CC33"/>
                  </a:solidFill>
                </a:rPr>
                <a:t>5</a:t>
              </a:r>
              <a:r>
                <a:rPr lang="en-US" sz="1200" b="1" baseline="30000">
                  <a:solidFill>
                    <a:srgbClr val="33CC33"/>
                  </a:solidFill>
                </a:rPr>
                <a:t>B</a:t>
              </a:r>
              <a:endParaRPr lang="en-US" sz="1200" b="1">
                <a:solidFill>
                  <a:srgbClr val="33CC33"/>
                </a:solidFill>
              </a:endParaRPr>
            </a:p>
          </p:txBody>
        </p:sp>
        <p:sp>
          <p:nvSpPr>
            <p:cNvPr id="276006" name="Line 550"/>
            <p:cNvSpPr>
              <a:spLocks noChangeShapeType="1"/>
            </p:cNvSpPr>
            <p:nvPr/>
          </p:nvSpPr>
          <p:spPr bwMode="auto">
            <a:xfrm>
              <a:off x="1902" y="2820"/>
              <a:ext cx="143" cy="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007" name="Text Box 551"/>
            <p:cNvSpPr txBox="1">
              <a:spLocks noChangeArrowheads="1"/>
            </p:cNvSpPr>
            <p:nvPr/>
          </p:nvSpPr>
          <p:spPr bwMode="auto">
            <a:xfrm>
              <a:off x="2058" y="2331"/>
              <a:ext cx="3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 dirty="0">
                  <a:solidFill>
                    <a:srgbClr val="33CC33"/>
                  </a:solidFill>
                </a:rPr>
                <a:t>b</a:t>
              </a:r>
              <a:r>
                <a:rPr lang="en-US" sz="1200" b="1" baseline="-25000" dirty="0">
                  <a:solidFill>
                    <a:srgbClr val="33CC33"/>
                  </a:solidFill>
                </a:rPr>
                <a:t>6</a:t>
              </a:r>
              <a:r>
                <a:rPr lang="en-US" sz="1200" b="1" baseline="30000" dirty="0">
                  <a:solidFill>
                    <a:srgbClr val="33CC33"/>
                  </a:solidFill>
                </a:rPr>
                <a:t>B</a:t>
              </a:r>
              <a:endParaRPr lang="en-US" sz="1200" b="1" dirty="0">
                <a:solidFill>
                  <a:srgbClr val="33CC33"/>
                </a:solidFill>
              </a:endParaRPr>
            </a:p>
          </p:txBody>
        </p:sp>
        <p:sp>
          <p:nvSpPr>
            <p:cNvPr id="276008" name="Line 552"/>
            <p:cNvSpPr>
              <a:spLocks noChangeShapeType="1"/>
            </p:cNvSpPr>
            <p:nvPr/>
          </p:nvSpPr>
          <p:spPr bwMode="auto">
            <a:xfrm>
              <a:off x="2194" y="2516"/>
              <a:ext cx="78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010" name="Text Box 554"/>
            <p:cNvSpPr txBox="1">
              <a:spLocks noChangeArrowheads="1"/>
            </p:cNvSpPr>
            <p:nvPr/>
          </p:nvSpPr>
          <p:spPr bwMode="auto">
            <a:xfrm>
              <a:off x="3116" y="2900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rgbClr val="33CC33"/>
                  </a:solidFill>
                </a:rPr>
                <a:t>y</a:t>
              </a:r>
              <a:r>
                <a:rPr lang="en-US" sz="1200" b="1" baseline="-25000">
                  <a:solidFill>
                    <a:srgbClr val="33CC33"/>
                  </a:solidFill>
                </a:rPr>
                <a:t>6</a:t>
              </a:r>
              <a:r>
                <a:rPr lang="en-US" sz="1200" b="1" baseline="30000">
                  <a:solidFill>
                    <a:srgbClr val="33CC33"/>
                  </a:solidFill>
                </a:rPr>
                <a:t>B</a:t>
              </a:r>
              <a:endParaRPr lang="en-US" sz="1200" b="1">
                <a:solidFill>
                  <a:srgbClr val="33CC33"/>
                </a:solidFill>
              </a:endParaRPr>
            </a:p>
          </p:txBody>
        </p:sp>
        <p:sp>
          <p:nvSpPr>
            <p:cNvPr id="276011" name="Line 555"/>
            <p:cNvSpPr>
              <a:spLocks noChangeShapeType="1"/>
            </p:cNvSpPr>
            <p:nvPr/>
          </p:nvSpPr>
          <p:spPr bwMode="auto">
            <a:xfrm flipH="1">
              <a:off x="3148" y="3089"/>
              <a:ext cx="65" cy="3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021" name="Text Box 565"/>
            <p:cNvSpPr txBox="1">
              <a:spLocks noChangeArrowheads="1"/>
            </p:cNvSpPr>
            <p:nvPr/>
          </p:nvSpPr>
          <p:spPr bwMode="auto">
            <a:xfrm>
              <a:off x="1968" y="1296"/>
              <a:ext cx="188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 dirty="0">
                  <a:solidFill>
                    <a:srgbClr val="33CC33"/>
                  </a:solidFill>
                </a:rPr>
                <a:t>B</a:t>
              </a:r>
              <a:r>
                <a:rPr lang="en-US" sz="1600" dirty="0"/>
                <a:t>:  </a:t>
              </a:r>
              <a:r>
                <a:rPr lang="en-US" altLang="zh-CN" sz="1600" dirty="0" err="1">
                  <a:ea typeface="宋体" pitchFamily="2" charset="-122"/>
                </a:rPr>
                <a:t>GGK</a:t>
              </a:r>
              <a:r>
                <a:rPr lang="en-US" altLang="zh-CN" sz="1600" b="1" baseline="30000" dirty="0" err="1">
                  <a:ea typeface="宋体" pitchFamily="2" charset="-122"/>
                </a:rPr>
                <a:t>Ac</a:t>
              </a:r>
              <a:r>
                <a:rPr lang="en-US" altLang="zh-CN" sz="1600" dirty="0" err="1">
                  <a:ea typeface="宋体" pitchFamily="2" charset="-122"/>
                </a:rPr>
                <a:t>GLGK</a:t>
              </a:r>
              <a:r>
                <a:rPr lang="en-US" altLang="zh-CN" sz="1600" b="1" baseline="30000" dirty="0" err="1">
                  <a:solidFill>
                    <a:srgbClr val="00FF00"/>
                  </a:solidFill>
                  <a:ea typeface="宋体" pitchFamily="2" charset="-122"/>
                </a:rPr>
                <a:t>Prop</a:t>
              </a:r>
              <a:r>
                <a:rPr lang="en-US" altLang="zh-CN" sz="1600" dirty="0" err="1">
                  <a:ea typeface="宋体" pitchFamily="2" charset="-122"/>
                </a:rPr>
                <a:t>GGAK</a:t>
              </a:r>
              <a:r>
                <a:rPr lang="en-US" altLang="zh-CN" sz="1600" b="1" baseline="30000" dirty="0" err="1">
                  <a:ea typeface="宋体" pitchFamily="2" charset="-122"/>
                </a:rPr>
                <a:t>Ac</a:t>
              </a:r>
              <a:r>
                <a:rPr lang="en-US" altLang="zh-CN" sz="1600" dirty="0" err="1">
                  <a:ea typeface="宋体" pitchFamily="2" charset="-122"/>
                </a:rPr>
                <a:t>R</a:t>
              </a:r>
              <a:r>
                <a:rPr lang="en-US" altLang="zh-CN" sz="1600" dirty="0">
                  <a:ea typeface="宋体" pitchFamily="2" charset="-122"/>
                </a:rPr>
                <a:t> </a:t>
              </a:r>
              <a:endParaRPr lang="en-US" sz="1600" dirty="0">
                <a:ea typeface="宋体" pitchFamily="2" charset="-122"/>
              </a:endParaRPr>
            </a:p>
          </p:txBody>
        </p:sp>
      </p:grpSp>
      <p:grpSp>
        <p:nvGrpSpPr>
          <p:cNvPr id="566" name="Group 565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568" name="Rectangle 567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9" name="Straight Connector 568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0" name="TextBox 569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Propionylation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and Lysine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Butyrylation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Discovery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4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9" y="1154923"/>
            <a:ext cx="6723061" cy="515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2" name="Group 1221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223" name="Rectangle 1222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24" name="Straight Connector 1223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25" name="TextBox 1224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Propionylation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and Lysine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Butyrylation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Validation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60460" y="6406353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050" dirty="0" err="1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Mol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Cell Proteomics </a:t>
            </a:r>
            <a:r>
              <a:rPr lang="en-US" altLang="zh-CN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6</a:t>
            </a:r>
            <a:r>
              <a:rPr lang="en-US" altLang="zh-CN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),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812-819 </a:t>
            </a:r>
            <a:r>
              <a:rPr lang="en-US" altLang="zh-CN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2007</a:t>
            </a:r>
            <a:r>
              <a:rPr lang="en-US" altLang="zh-CN" sz="1050" dirty="0" smtClean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)</a:t>
            </a:r>
            <a:endParaRPr lang="en-US" altLang="en-US" sz="105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1421009"/>
            <a:ext cx="6394450" cy="459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72" name="Rectangle 71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Propionylation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and Lysine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Butyrylation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Enzymatic Regulation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60460" y="6406353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050" dirty="0" err="1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Mol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Cell Proteomics </a:t>
            </a:r>
            <a:r>
              <a:rPr lang="en-US" altLang="zh-CN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6</a:t>
            </a:r>
            <a:r>
              <a:rPr lang="en-US" altLang="zh-CN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),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812-819 </a:t>
            </a:r>
            <a:r>
              <a:rPr lang="en-US" altLang="zh-CN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2007</a:t>
            </a:r>
            <a:r>
              <a:rPr lang="en-US" altLang="zh-CN" sz="1050" dirty="0" smtClean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)</a:t>
            </a:r>
            <a:endParaRPr lang="en-US" altLang="en-US" sz="105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Propionylation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and Lysine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Butyrylation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Enzymatic Regulation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0" name="Picture 4" descr="http://www.mcponline.org/content/6/5/812/F3.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36" y="1397000"/>
            <a:ext cx="5760727" cy="47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60460" y="6406353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050" dirty="0" err="1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Mol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Cell Proteomics </a:t>
            </a:r>
            <a:r>
              <a:rPr lang="en-US" altLang="zh-CN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6</a:t>
            </a:r>
            <a:r>
              <a:rPr lang="en-US" altLang="zh-CN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),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812-819 </a:t>
            </a:r>
            <a:r>
              <a:rPr lang="en-US" altLang="zh-CN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</a:t>
            </a:r>
            <a:r>
              <a:rPr lang="en-US" altLang="en-US" sz="105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2007</a:t>
            </a:r>
            <a:r>
              <a:rPr lang="en-US" altLang="zh-CN" sz="1050" dirty="0" smtClean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)</a:t>
            </a:r>
            <a:endParaRPr lang="en-US" altLang="en-US" sz="1050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1066800"/>
            <a:ext cx="9169400" cy="388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Why Did We Miss the Identification of Lys </a:t>
            </a:r>
            <a:r>
              <a:rPr lang="en-US" sz="2800" b="1" dirty="0" err="1" smtClean="0">
                <a:solidFill>
                  <a:schemeClr val="tx1"/>
                </a:solidFill>
              </a:rPr>
              <a:t>Propionylation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Can We Identify Novel Modification?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Propionylation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and Lysine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Butyrylation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01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6" name="Group 1655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657" name="Rectangle 1656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58" name="Straight Connector 1657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59" name="TextBox 1658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Systematic PTM Discovery from MS/MS Data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21" name="Picture 1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118461"/>
            <a:ext cx="7557130" cy="52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Group 1660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662" name="Rectangle 1661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63" name="Straight Connector 1662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64" name="TextBox 1663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Systematic PTM Discovery from MS/MS Data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18" y="1137178"/>
            <a:ext cx="7782314" cy="5255040"/>
          </a:xfrm>
          <a:prstGeom prst="rect">
            <a:avLst/>
          </a:prstGeom>
        </p:spPr>
      </p:pic>
      <p:sp>
        <p:nvSpPr>
          <p:cNvPr id="1665" name="Rectangle 1664"/>
          <p:cNvSpPr/>
          <p:nvPr/>
        </p:nvSpPr>
        <p:spPr>
          <a:xfrm>
            <a:off x="3409950" y="4133850"/>
            <a:ext cx="4400550" cy="8286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Significantly Increased Search Space and False Positive Rate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093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3678" y="3073073"/>
            <a:ext cx="7924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Principle: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	</a:t>
            </a:r>
          </a:p>
          <a:p>
            <a:r>
              <a:rPr lang="en-US" sz="1600" dirty="0"/>
              <a:t>Correct peptide identification should </a:t>
            </a:r>
            <a:r>
              <a:rPr lang="en-US" sz="1600" u="sng" dirty="0"/>
              <a:t>adequately explain major fragments</a:t>
            </a:r>
            <a:r>
              <a:rPr lang="en-US" sz="1600" dirty="0"/>
              <a:t> in the tandem mass spectrum. </a:t>
            </a:r>
            <a:endParaRPr lang="en-US" sz="1600" u="sng" dirty="0"/>
          </a:p>
          <a:p>
            <a:endParaRPr lang="en-US" sz="1600" u="sng" dirty="0" smtClean="0"/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1600" u="sng" dirty="0" err="1" smtClean="0"/>
              <a:t>PTMap</a:t>
            </a:r>
            <a:r>
              <a:rPr lang="en-US" altLang="zh-CN" sz="1600" u="sng" dirty="0" smtClean="0"/>
              <a:t> – </a:t>
            </a:r>
            <a:r>
              <a:rPr lang="en-US" sz="1600" u="sng" dirty="0" smtClean="0"/>
              <a:t>Emphasizing </a:t>
            </a:r>
            <a:r>
              <a:rPr lang="en-US" sz="1600" b="1" u="sng" dirty="0">
                <a:solidFill>
                  <a:srgbClr val="FF0000"/>
                </a:solidFill>
              </a:rPr>
              <a:t>unmatched peaks</a:t>
            </a:r>
            <a:r>
              <a:rPr lang="en-US" sz="1600" u="sng" dirty="0"/>
              <a:t> </a:t>
            </a:r>
            <a:r>
              <a:rPr lang="en-US" sz="1600" u="sng" dirty="0" smtClean="0"/>
              <a:t>to remove low confident identifications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endParaRPr lang="en-US" sz="1600" u="sng" dirty="0"/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/>
              <a:t>Base peak selection and noise removal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/>
              <a:t>Automatic mass shift adjustment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/>
              <a:t>Exclusive modification site localization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Systematic PTM Discovery from MS/MS Data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164" r="62699" b="20392"/>
          <a:stretch/>
        </p:blipFill>
        <p:spPr>
          <a:xfrm>
            <a:off x="1749961" y="1535005"/>
            <a:ext cx="2065660" cy="1142712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5054136" y="1817232"/>
            <a:ext cx="2915974" cy="544181"/>
            <a:chOff x="4926910" y="1817232"/>
            <a:chExt cx="2915974" cy="544181"/>
          </a:xfrm>
        </p:grpSpPr>
        <p:sp>
          <p:nvSpPr>
            <p:cNvPr id="54" name="Rounded Rectangle 53"/>
            <p:cNvSpPr/>
            <p:nvPr/>
          </p:nvSpPr>
          <p:spPr>
            <a:xfrm>
              <a:off x="5192201" y="1817232"/>
              <a:ext cx="2385392" cy="54418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926910" y="1864304"/>
              <a:ext cx="2915974" cy="447779"/>
              <a:chOff x="5162551" y="1825410"/>
              <a:chExt cx="2962274" cy="447779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5162551" y="1914523"/>
                <a:ext cx="29622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R.F L N V E T S L </a:t>
                </a:r>
                <a:r>
                  <a:rPr lang="en-US" sz="1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P H K.T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0688" y="1825415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800" y="1825415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9384" y="1825414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3968" y="1828142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1300" y="1825413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2236" y="1825413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9032" y="1825412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9004" y="1825411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0005" y="1825411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2639" y="1825411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3948" y="1825410"/>
                <a:ext cx="225572" cy="445047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2874" y="1825410"/>
                <a:ext cx="225572" cy="445047"/>
              </a:xfrm>
              <a:prstGeom prst="rect">
                <a:avLst/>
              </a:prstGeom>
            </p:spPr>
          </p:pic>
        </p:grpSp>
      </p:grpSp>
      <p:sp>
        <p:nvSpPr>
          <p:cNvPr id="69" name="Right Arrow 68"/>
          <p:cNvSpPr/>
          <p:nvPr/>
        </p:nvSpPr>
        <p:spPr>
          <a:xfrm>
            <a:off x="4182386" y="1953417"/>
            <a:ext cx="850790" cy="133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rot="10800000">
            <a:off x="4166158" y="2106361"/>
            <a:ext cx="850790" cy="1334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718835" y="1473167"/>
            <a:ext cx="2140837" cy="1184299"/>
          </a:xfrm>
          <a:prstGeom prst="round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888118" y="1632566"/>
            <a:ext cx="147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90209" y="2227183"/>
            <a:ext cx="147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3"/>
          <p:cNvSpPr txBox="1">
            <a:spLocks noChangeArrowheads="1"/>
          </p:cNvSpPr>
          <p:nvPr/>
        </p:nvSpPr>
        <p:spPr bwMode="auto">
          <a:xfrm>
            <a:off x="3657600" y="6354306"/>
            <a:ext cx="548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dirty="0" smtClean="0">
                <a:ea typeface="宋体" pitchFamily="2" charset="-122"/>
              </a:rPr>
              <a:t>PNAS (2009) 106, 761-766</a:t>
            </a:r>
            <a:endParaRPr lang="en-US" sz="1200" dirty="0">
              <a:ea typeface="宋体" pitchFamily="2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28486"/>
            <a:ext cx="6859220" cy="532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Systematic PTM Discovery from MS/MS Data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0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Systematic PTM Discovery from MS/MS Data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3885" y="1418745"/>
            <a:ext cx="3048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Sample Preparation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88279" y="1865341"/>
            <a:ext cx="3198021" cy="3546776"/>
            <a:chOff x="1488279" y="1865341"/>
            <a:chExt cx="3198021" cy="35467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399" y="2181224"/>
              <a:ext cx="942975" cy="942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8279" y="3303683"/>
              <a:ext cx="1319213" cy="9220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1250" t="15001" r="53646" b="32916"/>
            <a:stretch/>
          </p:blipFill>
          <p:spPr>
            <a:xfrm>
              <a:off x="1766887" y="4555983"/>
              <a:ext cx="550209" cy="8561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36017" y="2483434"/>
              <a:ext cx="2240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Sample storage</a:t>
              </a:r>
              <a:endParaRPr lang="en-US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45542" y="3611883"/>
              <a:ext cx="2240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SDS-PAGE</a:t>
              </a:r>
              <a:endParaRPr lang="en-US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6017" y="4730687"/>
              <a:ext cx="2240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In-gel digestion</a:t>
              </a:r>
              <a:endParaRPr lang="en-US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923070" y="1865341"/>
              <a:ext cx="394026" cy="2286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3885" y="5588986"/>
            <a:ext cx="3048000" cy="722080"/>
            <a:chOff x="623885" y="5588986"/>
            <a:chExt cx="3048000" cy="722080"/>
          </a:xfrm>
        </p:grpSpPr>
        <p:sp>
          <p:nvSpPr>
            <p:cNvPr id="14" name="TextBox 13"/>
            <p:cNvSpPr txBox="1"/>
            <p:nvPr/>
          </p:nvSpPr>
          <p:spPr>
            <a:xfrm>
              <a:off x="623885" y="5972512"/>
              <a:ext cx="3048000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HPLC-MS/MS Analysis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950872" y="5588986"/>
              <a:ext cx="394026" cy="2286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72025" y="2454859"/>
            <a:ext cx="4219575" cy="3956669"/>
            <a:chOff x="4772025" y="2454859"/>
            <a:chExt cx="4219575" cy="3956669"/>
          </a:xfrm>
        </p:grpSpPr>
        <p:sp>
          <p:nvSpPr>
            <p:cNvPr id="16" name="TextBox 15"/>
            <p:cNvSpPr txBox="1"/>
            <p:nvPr/>
          </p:nvSpPr>
          <p:spPr>
            <a:xfrm>
              <a:off x="6686550" y="2483434"/>
              <a:ext cx="2305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+74 Da	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Glu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Asp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86550" y="3383283"/>
              <a:ext cx="2305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+108 Da	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Cys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+76 Da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+71 Da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86550" y="4668095"/>
              <a:ext cx="2305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+28 Da	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Glu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686550" y="2454859"/>
              <a:ext cx="2209800" cy="412166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686550" y="3361734"/>
              <a:ext cx="2209800" cy="843855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686550" y="4631289"/>
              <a:ext cx="2209800" cy="412166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7134224" y="5720212"/>
              <a:ext cx="1257300" cy="691316"/>
            </a:xfrm>
            <a:prstGeom prst="parallelogram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58049" y="5773482"/>
              <a:ext cx="1009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PTMap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772025" y="5961151"/>
              <a:ext cx="1419225" cy="33855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rot="10800000">
              <a:off x="7565862" y="5235290"/>
              <a:ext cx="394026" cy="2286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stCxn id="11" idx="3"/>
          </p:cNvCxnSpPr>
          <p:nvPr/>
        </p:nvCxnSpPr>
        <p:spPr>
          <a:xfrm flipV="1">
            <a:off x="4676775" y="2647576"/>
            <a:ext cx="1514475" cy="51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0" y="2293514"/>
            <a:ext cx="1738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Glycerol Adducts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676775" y="3822794"/>
            <a:ext cx="1514475" cy="51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273" y="3244302"/>
            <a:ext cx="188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Acrylamide, </a:t>
            </a:r>
            <a:r>
              <a:rPr lang="en-US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-ME Adducts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676775" y="4881029"/>
            <a:ext cx="1514475" cy="513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93273" y="4541072"/>
            <a:ext cx="188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Ethanol Adducts</a:t>
            </a:r>
          </a:p>
        </p:txBody>
      </p:sp>
    </p:spTree>
    <p:extLst>
      <p:ext uri="{BB962C8B-B14F-4D97-AF65-F5344CB8AC3E}">
        <p14:creationId xmlns:p14="http://schemas.microsoft.com/office/powerpoint/2010/main" val="2961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287123" cy="6598521"/>
            <a:chOff x="0" y="0"/>
            <a:chExt cx="9287123" cy="659852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97286" y="288325"/>
              <a:ext cx="9189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– An Abundant and Versatile Amino Acid in Protein Structure and Function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6" y="2444937"/>
            <a:ext cx="1543803" cy="1830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26726" y="3475632"/>
            <a:ext cx="906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Lysine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8109" y="3722232"/>
            <a:ext cx="23676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815154" y="4939293"/>
            <a:ext cx="3620796" cy="1649928"/>
            <a:chOff x="2815154" y="4939293"/>
            <a:chExt cx="3620796" cy="1649928"/>
          </a:xfrm>
        </p:grpSpPr>
        <p:sp>
          <p:nvSpPr>
            <p:cNvPr id="22" name="TextBox 21"/>
            <p:cNvSpPr txBox="1"/>
            <p:nvPr/>
          </p:nvSpPr>
          <p:spPr>
            <a:xfrm>
              <a:off x="2815154" y="6250667"/>
              <a:ext cx="3620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Protein Structural Stability</a:t>
              </a:r>
              <a:endParaRPr 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134" y="4939293"/>
              <a:ext cx="1178572" cy="1085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053" y="5053714"/>
              <a:ext cx="1434520" cy="97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7286" y="1071594"/>
            <a:ext cx="3693079" cy="2926037"/>
            <a:chOff x="97286" y="1071594"/>
            <a:chExt cx="3693079" cy="2926037"/>
          </a:xfrm>
        </p:grpSpPr>
        <p:sp>
          <p:nvSpPr>
            <p:cNvPr id="7" name="Rounded Rectangle 6"/>
            <p:cNvSpPr/>
            <p:nvPr/>
          </p:nvSpPr>
          <p:spPr>
            <a:xfrm>
              <a:off x="1563444" y="2094964"/>
              <a:ext cx="552654" cy="30025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  <a:cs typeface="Arial" panose="020B0604020202020204" pitchFamily="34" charset="0"/>
                </a:rPr>
                <a:t>Ac</a:t>
              </a:r>
              <a:endParaRPr lang="en-US" sz="1400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13746" y="3192424"/>
              <a:ext cx="651474" cy="347759"/>
              <a:chOff x="597296" y="2615515"/>
              <a:chExt cx="651474" cy="347759"/>
            </a:xfrm>
          </p:grpSpPr>
          <p:sp>
            <p:nvSpPr>
              <p:cNvPr id="33" name="Isosceles Triangle 32"/>
              <p:cNvSpPr/>
              <p:nvPr/>
            </p:nvSpPr>
            <p:spPr>
              <a:xfrm>
                <a:off x="597296" y="2615515"/>
                <a:ext cx="651474" cy="307834"/>
              </a:xfrm>
              <a:prstGeom prst="triangl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9455" y="2655497"/>
                <a:ext cx="4482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Ub</a:t>
                </a:r>
                <a:endParaRPr lang="en-US" sz="14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722914" y="3095149"/>
              <a:ext cx="710505" cy="315860"/>
              <a:chOff x="565397" y="3012474"/>
              <a:chExt cx="710505" cy="31586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90201" y="3012474"/>
                <a:ext cx="651474" cy="30783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5397" y="3020557"/>
                <a:ext cx="7105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SUMO</a:t>
                </a:r>
                <a:endParaRPr lang="en-US" sz="1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484923" y="3687247"/>
              <a:ext cx="651474" cy="310384"/>
              <a:chOff x="611467" y="3435244"/>
              <a:chExt cx="651474" cy="310384"/>
            </a:xfrm>
          </p:grpSpPr>
          <p:sp>
            <p:nvSpPr>
              <p:cNvPr id="38" name="Diamond 37"/>
              <p:cNvSpPr/>
              <p:nvPr/>
            </p:nvSpPr>
            <p:spPr>
              <a:xfrm>
                <a:off x="611467" y="3437794"/>
                <a:ext cx="651474" cy="307834"/>
              </a:xfrm>
              <a:prstGeom prst="diamond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3626" y="3435244"/>
                <a:ext cx="4482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Me</a:t>
                </a:r>
                <a:endParaRPr lang="en-US" sz="14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095028" y="2588853"/>
              <a:ext cx="1285330" cy="321017"/>
              <a:chOff x="1394075" y="2193526"/>
              <a:chExt cx="1285330" cy="32101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418879" y="2206709"/>
                <a:ext cx="1260526" cy="30783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394075" y="2193526"/>
                <a:ext cx="12853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Palmitoylation</a:t>
                </a:r>
                <a:endParaRPr lang="en-US" sz="14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97286" y="1071594"/>
              <a:ext cx="3415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Posttranslational Modifications</a:t>
              </a:r>
              <a:endParaRPr 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56251" y="1501099"/>
              <a:ext cx="1234114" cy="102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Oval 50"/>
          <p:cNvSpPr/>
          <p:nvPr/>
        </p:nvSpPr>
        <p:spPr>
          <a:xfrm>
            <a:off x="959059" y="1396114"/>
            <a:ext cx="4572000" cy="3657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039216" y="1079597"/>
            <a:ext cx="3577786" cy="3205790"/>
            <a:chOff x="5039216" y="1079597"/>
            <a:chExt cx="3577786" cy="3205790"/>
          </a:xfrm>
        </p:grpSpPr>
        <p:sp>
          <p:nvSpPr>
            <p:cNvPr id="41" name="TextBox 40"/>
            <p:cNvSpPr txBox="1"/>
            <p:nvPr/>
          </p:nvSpPr>
          <p:spPr>
            <a:xfrm>
              <a:off x="5039216" y="1079597"/>
              <a:ext cx="3577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Protein – Protein Interactions</a:t>
              </a:r>
              <a:endParaRPr lang="en-US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059" y="1481199"/>
              <a:ext cx="1415431" cy="14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76845" y="2742741"/>
              <a:ext cx="1403354" cy="154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Oval 51"/>
          <p:cNvSpPr/>
          <p:nvPr/>
        </p:nvSpPr>
        <p:spPr>
          <a:xfrm>
            <a:off x="3674225" y="1396115"/>
            <a:ext cx="4572000" cy="36576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55591" y="2456587"/>
            <a:ext cx="4572000" cy="36576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1035310"/>
            <a:ext cx="7381229" cy="525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51"/>
          <p:cNvGrpSpPr>
            <a:grpSpLocks/>
          </p:cNvGrpSpPr>
          <p:nvPr/>
        </p:nvGrpSpPr>
        <p:grpSpPr bwMode="auto">
          <a:xfrm>
            <a:off x="7628603" y="2357378"/>
            <a:ext cx="1250949" cy="457200"/>
            <a:chOff x="5181600" y="990600"/>
            <a:chExt cx="1251636" cy="457200"/>
          </a:xfrm>
        </p:grpSpPr>
        <p:sp>
          <p:nvSpPr>
            <p:cNvPr id="4" name="Oval 39"/>
            <p:cNvSpPr>
              <a:spLocks noChangeArrowheads="1"/>
            </p:cNvSpPr>
            <p:nvPr/>
          </p:nvSpPr>
          <p:spPr bwMode="auto">
            <a:xfrm>
              <a:off x="5280025" y="1236663"/>
              <a:ext cx="190500" cy="14287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>
                  <a:solidFill>
                    <a:srgbClr val="000000"/>
                  </a:solidFill>
                  <a:latin typeface="Arial" pitchFamily="34" charset="0"/>
                  <a:cs typeface="맑은 고딕"/>
                </a:rPr>
                <a:t>X</a:t>
              </a:r>
            </a:p>
          </p:txBody>
        </p:sp>
        <p:sp>
          <p:nvSpPr>
            <p:cNvPr id="5" name="TextBox 10"/>
            <p:cNvSpPr txBox="1">
              <a:spLocks noChangeArrowheads="1"/>
            </p:cNvSpPr>
            <p:nvPr/>
          </p:nvSpPr>
          <p:spPr bwMode="auto">
            <a:xfrm>
              <a:off x="5410326" y="1168400"/>
              <a:ext cx="953023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: Novel sites</a:t>
              </a: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5257800" y="1016000"/>
              <a:ext cx="2698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>
                  <a:solidFill>
                    <a:srgbClr val="000000"/>
                  </a:solidFill>
                  <a:latin typeface="Arial" pitchFamily="34" charset="0"/>
                  <a:cs typeface="맑은 고딕"/>
                </a:rPr>
                <a:t>X</a:t>
              </a:r>
            </a:p>
          </p:txBody>
        </p: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5410325" y="990600"/>
              <a:ext cx="1022911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: Known sites</a:t>
              </a: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181600" y="990600"/>
              <a:ext cx="1219870" cy="457200"/>
            </a:xfrm>
            <a:prstGeom prst="rect">
              <a:avLst/>
            </a:prstGeom>
            <a:noFill/>
            <a:ln w="158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18973"/>
              </p:ext>
            </p:extLst>
          </p:nvPr>
        </p:nvGraphicFramePr>
        <p:xfrm>
          <a:off x="7752428" y="3214147"/>
          <a:ext cx="1057275" cy="2733675"/>
        </p:xfrm>
        <a:graphic>
          <a:graphicData uri="http://schemas.openxmlformats.org/drawingml/2006/table">
            <a:tbl>
              <a:tblPr/>
              <a:tblGrid>
                <a:gridCol w="449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Novel PTM Sites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Sites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Kcr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Kbu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Kpr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Yoh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Ksucc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Kmal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Kfo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Kme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Kme2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Rme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Kac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24200" y="6347196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Cell (2011) 146, 1016-1028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Systematic PTM Discovery from MS/MS Data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1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9" y="3315591"/>
            <a:ext cx="420251" cy="482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319" y="3147470"/>
            <a:ext cx="1494654" cy="684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68" y="4724786"/>
            <a:ext cx="420251" cy="482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4974" y="4551868"/>
            <a:ext cx="1296425" cy="636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10" y="4676138"/>
            <a:ext cx="420251" cy="482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2761" y="4509017"/>
            <a:ext cx="1040058" cy="674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85" y="3315591"/>
            <a:ext cx="420251" cy="482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736" y="3133291"/>
            <a:ext cx="1301091" cy="6412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62792" y="2501118"/>
            <a:ext cx="131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+100.0186 Da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0866" y="3750095"/>
            <a:ext cx="1292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68.0230 Da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4759" y="3750094"/>
            <a:ext cx="138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86.0368 Da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3649" y="2501118"/>
            <a:ext cx="138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86.0368 Da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768" y="5467350"/>
            <a:ext cx="179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Tan, M.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et al Cell. 2011 Sep 16;146(6):1016-28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036" y="3928801"/>
            <a:ext cx="192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Zhang, Z. 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 Nat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Biol. 2011 Jan;7(1):58-63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11958" y="5467349"/>
            <a:ext cx="210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Dai, L.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et al Nat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Biol. 2014 May;10(5):365-70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47485" y="4057872"/>
            <a:ext cx="210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Xie, Z. et al Mol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Cell. 2016 Apr 21;62(2):194-206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5557" y="1953014"/>
            <a:ext cx="1724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PTMap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41186" y="2339193"/>
            <a:ext cx="1406914" cy="85590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08372" y="2339193"/>
            <a:ext cx="1406914" cy="85590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60374" y="2339193"/>
            <a:ext cx="708985" cy="2234711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23493" y="2339193"/>
            <a:ext cx="708985" cy="2234711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Systematic PTM Discovery from MS/MS Data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0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37" y="4289211"/>
            <a:ext cx="4963128" cy="22809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948" y="2567631"/>
            <a:ext cx="4870280" cy="21983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34" y="945982"/>
            <a:ext cx="4291982" cy="2139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0106" y="1072282"/>
            <a:ext cx="2710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Lysine </a:t>
            </a:r>
            <a:r>
              <a:rPr lang="en-US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Butyrylation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2521" y="2945857"/>
            <a:ext cx="2710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Lysine </a:t>
            </a:r>
            <a:r>
              <a:rPr lang="en-US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Crotonylation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191" y="5592807"/>
            <a:ext cx="314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Lysine 3-Hydroxybutyrylation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152525" y="4580436"/>
            <a:ext cx="7486650" cy="1744866"/>
            <a:chOff x="838200" y="4002092"/>
            <a:chExt cx="7486650" cy="1744866"/>
          </a:xfrm>
        </p:grpSpPr>
        <p:sp>
          <p:nvSpPr>
            <p:cNvPr id="22" name="Oval 21"/>
            <p:cNvSpPr/>
            <p:nvPr/>
          </p:nvSpPr>
          <p:spPr>
            <a:xfrm>
              <a:off x="2895600" y="5137358"/>
              <a:ext cx="581025" cy="609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24175" y="5327858"/>
              <a:ext cx="533400" cy="117283"/>
            </a:xfrm>
            <a:custGeom>
              <a:avLst/>
              <a:gdLst>
                <a:gd name="connsiteX0" fmla="*/ 0 w 533400"/>
                <a:gd name="connsiteY0" fmla="*/ 0 h 117283"/>
                <a:gd name="connsiteX1" fmla="*/ 161925 w 533400"/>
                <a:gd name="connsiteY1" fmla="*/ 104775 h 117283"/>
                <a:gd name="connsiteX2" fmla="*/ 361950 w 533400"/>
                <a:gd name="connsiteY2" fmla="*/ 104775 h 117283"/>
                <a:gd name="connsiteX3" fmla="*/ 533400 w 533400"/>
                <a:gd name="connsiteY3" fmla="*/ 9525 h 11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117283">
                  <a:moveTo>
                    <a:pt x="0" y="0"/>
                  </a:moveTo>
                  <a:cubicBezTo>
                    <a:pt x="50800" y="43656"/>
                    <a:pt x="101600" y="87313"/>
                    <a:pt x="161925" y="104775"/>
                  </a:cubicBezTo>
                  <a:cubicBezTo>
                    <a:pt x="222250" y="122237"/>
                    <a:pt x="300038" y="120650"/>
                    <a:pt x="361950" y="104775"/>
                  </a:cubicBezTo>
                  <a:cubicBezTo>
                    <a:pt x="423863" y="88900"/>
                    <a:pt x="478631" y="49212"/>
                    <a:pt x="533400" y="9525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05125" y="5499308"/>
              <a:ext cx="561975" cy="116710"/>
            </a:xfrm>
            <a:custGeom>
              <a:avLst/>
              <a:gdLst>
                <a:gd name="connsiteX0" fmla="*/ 0 w 561975"/>
                <a:gd name="connsiteY0" fmla="*/ 19050 h 116710"/>
                <a:gd name="connsiteX1" fmla="*/ 180975 w 561975"/>
                <a:gd name="connsiteY1" fmla="*/ 104775 h 116710"/>
                <a:gd name="connsiteX2" fmla="*/ 400050 w 561975"/>
                <a:gd name="connsiteY2" fmla="*/ 104775 h 116710"/>
                <a:gd name="connsiteX3" fmla="*/ 561975 w 561975"/>
                <a:gd name="connsiteY3" fmla="*/ 0 h 11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116710">
                  <a:moveTo>
                    <a:pt x="0" y="19050"/>
                  </a:moveTo>
                  <a:cubicBezTo>
                    <a:pt x="57150" y="54769"/>
                    <a:pt x="114300" y="90488"/>
                    <a:pt x="180975" y="104775"/>
                  </a:cubicBezTo>
                  <a:cubicBezTo>
                    <a:pt x="247650" y="119062"/>
                    <a:pt x="336550" y="122237"/>
                    <a:pt x="400050" y="104775"/>
                  </a:cubicBezTo>
                  <a:cubicBezTo>
                    <a:pt x="463550" y="87313"/>
                    <a:pt x="512762" y="43656"/>
                    <a:pt x="561975" y="0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400300" y="5497766"/>
              <a:ext cx="514350" cy="144417"/>
            </a:xfrm>
            <a:custGeom>
              <a:avLst/>
              <a:gdLst>
                <a:gd name="connsiteX0" fmla="*/ 514350 w 514350"/>
                <a:gd name="connsiteY0" fmla="*/ 11067 h 144417"/>
                <a:gd name="connsiteX1" fmla="*/ 371475 w 514350"/>
                <a:gd name="connsiteY1" fmla="*/ 1542 h 144417"/>
                <a:gd name="connsiteX2" fmla="*/ 219075 w 514350"/>
                <a:gd name="connsiteY2" fmla="*/ 39642 h 144417"/>
                <a:gd name="connsiteX3" fmla="*/ 76200 w 514350"/>
                <a:gd name="connsiteY3" fmla="*/ 115842 h 144417"/>
                <a:gd name="connsiteX4" fmla="*/ 0 w 514350"/>
                <a:gd name="connsiteY4" fmla="*/ 144417 h 14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144417">
                  <a:moveTo>
                    <a:pt x="514350" y="11067"/>
                  </a:moveTo>
                  <a:cubicBezTo>
                    <a:pt x="467518" y="3923"/>
                    <a:pt x="420687" y="-3221"/>
                    <a:pt x="371475" y="1542"/>
                  </a:cubicBezTo>
                  <a:cubicBezTo>
                    <a:pt x="322262" y="6304"/>
                    <a:pt x="268287" y="20592"/>
                    <a:pt x="219075" y="39642"/>
                  </a:cubicBezTo>
                  <a:cubicBezTo>
                    <a:pt x="169862" y="58692"/>
                    <a:pt x="112712" y="98380"/>
                    <a:pt x="76200" y="115842"/>
                  </a:cubicBezTo>
                  <a:cubicBezTo>
                    <a:pt x="39688" y="133304"/>
                    <a:pt x="19844" y="138860"/>
                    <a:pt x="0" y="144417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457575" y="5409219"/>
              <a:ext cx="514350" cy="106962"/>
            </a:xfrm>
            <a:custGeom>
              <a:avLst/>
              <a:gdLst>
                <a:gd name="connsiteX0" fmla="*/ 0 w 514350"/>
                <a:gd name="connsiteY0" fmla="*/ 87912 h 106962"/>
                <a:gd name="connsiteX1" fmla="*/ 133350 w 514350"/>
                <a:gd name="connsiteY1" fmla="*/ 30762 h 106962"/>
                <a:gd name="connsiteX2" fmla="*/ 295275 w 514350"/>
                <a:gd name="connsiteY2" fmla="*/ 2187 h 106962"/>
                <a:gd name="connsiteX3" fmla="*/ 447675 w 514350"/>
                <a:gd name="connsiteY3" fmla="*/ 87912 h 106962"/>
                <a:gd name="connsiteX4" fmla="*/ 514350 w 514350"/>
                <a:gd name="connsiteY4" fmla="*/ 106962 h 10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106962">
                  <a:moveTo>
                    <a:pt x="0" y="87912"/>
                  </a:moveTo>
                  <a:cubicBezTo>
                    <a:pt x="42069" y="66480"/>
                    <a:pt x="84138" y="45049"/>
                    <a:pt x="133350" y="30762"/>
                  </a:cubicBezTo>
                  <a:cubicBezTo>
                    <a:pt x="182563" y="16474"/>
                    <a:pt x="242888" y="-7338"/>
                    <a:pt x="295275" y="2187"/>
                  </a:cubicBezTo>
                  <a:cubicBezTo>
                    <a:pt x="347662" y="11712"/>
                    <a:pt x="411163" y="70450"/>
                    <a:pt x="447675" y="87912"/>
                  </a:cubicBezTo>
                  <a:cubicBezTo>
                    <a:pt x="484187" y="105374"/>
                    <a:pt x="499268" y="106168"/>
                    <a:pt x="514350" y="106962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48025" y="5011169"/>
              <a:ext cx="847725" cy="135714"/>
            </a:xfrm>
            <a:custGeom>
              <a:avLst/>
              <a:gdLst>
                <a:gd name="connsiteX0" fmla="*/ 0 w 847725"/>
                <a:gd name="connsiteY0" fmla="*/ 135714 h 135714"/>
                <a:gd name="connsiteX1" fmla="*/ 180975 w 847725"/>
                <a:gd name="connsiteY1" fmla="*/ 49989 h 135714"/>
                <a:gd name="connsiteX2" fmla="*/ 400050 w 847725"/>
                <a:gd name="connsiteY2" fmla="*/ 69039 h 135714"/>
                <a:gd name="connsiteX3" fmla="*/ 666750 w 847725"/>
                <a:gd name="connsiteY3" fmla="*/ 2364 h 135714"/>
                <a:gd name="connsiteX4" fmla="*/ 847725 w 847725"/>
                <a:gd name="connsiteY4" fmla="*/ 21414 h 13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35714">
                  <a:moveTo>
                    <a:pt x="0" y="135714"/>
                  </a:moveTo>
                  <a:cubicBezTo>
                    <a:pt x="57150" y="98407"/>
                    <a:pt x="114300" y="61101"/>
                    <a:pt x="180975" y="49989"/>
                  </a:cubicBezTo>
                  <a:cubicBezTo>
                    <a:pt x="247650" y="38876"/>
                    <a:pt x="319088" y="76976"/>
                    <a:pt x="400050" y="69039"/>
                  </a:cubicBezTo>
                  <a:cubicBezTo>
                    <a:pt x="481012" y="61102"/>
                    <a:pt x="592138" y="10301"/>
                    <a:pt x="666750" y="2364"/>
                  </a:cubicBezTo>
                  <a:cubicBezTo>
                    <a:pt x="741362" y="-5573"/>
                    <a:pt x="794543" y="7920"/>
                    <a:pt x="847725" y="21414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667125" y="4002092"/>
              <a:ext cx="895350" cy="592341"/>
              <a:chOff x="2686050" y="1352550"/>
              <a:chExt cx="895350" cy="59234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686050" y="1352550"/>
                <a:ext cx="895350" cy="44767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Brdt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81300" y="1665087"/>
                <a:ext cx="228600" cy="2798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24200" y="1665087"/>
                <a:ext cx="228600" cy="2798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67125" y="4660107"/>
              <a:ext cx="419100" cy="337832"/>
              <a:chOff x="3386138" y="4709344"/>
              <a:chExt cx="419100" cy="33783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3467100" y="4709344"/>
                <a:ext cx="247650" cy="3378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86138" y="4720622"/>
                <a:ext cx="419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352800" y="4799324"/>
              <a:ext cx="419100" cy="307777"/>
              <a:chOff x="3643313" y="4739672"/>
              <a:chExt cx="419100" cy="307777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714750" y="4775408"/>
                <a:ext cx="257175" cy="2357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643313" y="4739672"/>
                <a:ext cx="419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</a:t>
                </a: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1853" y="4490410"/>
              <a:ext cx="213422" cy="201781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>
              <a:off x="4305300" y="5052721"/>
              <a:ext cx="1057275" cy="188323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2125" y="4738977"/>
              <a:ext cx="2752725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Delayed histone replacement and altered chromatin in mature sperm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800225" y="4744900"/>
              <a:ext cx="476250" cy="4093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38200" y="4945840"/>
              <a:ext cx="1762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+Bu-CoA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57" name="Rectangle 56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Butyrylation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Function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8695" y="1018065"/>
            <a:ext cx="6094579" cy="15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2425" y="2714499"/>
            <a:ext cx="7943850" cy="2763249"/>
            <a:chOff x="352425" y="2714499"/>
            <a:chExt cx="7943850" cy="2763249"/>
          </a:xfrm>
        </p:grpSpPr>
        <p:sp>
          <p:nvSpPr>
            <p:cNvPr id="4" name="Oval 3"/>
            <p:cNvSpPr/>
            <p:nvPr/>
          </p:nvSpPr>
          <p:spPr>
            <a:xfrm>
              <a:off x="3209925" y="3671792"/>
              <a:ext cx="581025" cy="609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238500" y="3862292"/>
              <a:ext cx="533400" cy="117283"/>
            </a:xfrm>
            <a:custGeom>
              <a:avLst/>
              <a:gdLst>
                <a:gd name="connsiteX0" fmla="*/ 0 w 533400"/>
                <a:gd name="connsiteY0" fmla="*/ 0 h 117283"/>
                <a:gd name="connsiteX1" fmla="*/ 161925 w 533400"/>
                <a:gd name="connsiteY1" fmla="*/ 104775 h 117283"/>
                <a:gd name="connsiteX2" fmla="*/ 361950 w 533400"/>
                <a:gd name="connsiteY2" fmla="*/ 104775 h 117283"/>
                <a:gd name="connsiteX3" fmla="*/ 533400 w 533400"/>
                <a:gd name="connsiteY3" fmla="*/ 9525 h 11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117283">
                  <a:moveTo>
                    <a:pt x="0" y="0"/>
                  </a:moveTo>
                  <a:cubicBezTo>
                    <a:pt x="50800" y="43656"/>
                    <a:pt x="101600" y="87313"/>
                    <a:pt x="161925" y="104775"/>
                  </a:cubicBezTo>
                  <a:cubicBezTo>
                    <a:pt x="222250" y="122237"/>
                    <a:pt x="300038" y="120650"/>
                    <a:pt x="361950" y="104775"/>
                  </a:cubicBezTo>
                  <a:cubicBezTo>
                    <a:pt x="423863" y="88900"/>
                    <a:pt x="478631" y="49212"/>
                    <a:pt x="533400" y="9525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219450" y="4033742"/>
              <a:ext cx="561975" cy="116710"/>
            </a:xfrm>
            <a:custGeom>
              <a:avLst/>
              <a:gdLst>
                <a:gd name="connsiteX0" fmla="*/ 0 w 561975"/>
                <a:gd name="connsiteY0" fmla="*/ 19050 h 116710"/>
                <a:gd name="connsiteX1" fmla="*/ 180975 w 561975"/>
                <a:gd name="connsiteY1" fmla="*/ 104775 h 116710"/>
                <a:gd name="connsiteX2" fmla="*/ 400050 w 561975"/>
                <a:gd name="connsiteY2" fmla="*/ 104775 h 116710"/>
                <a:gd name="connsiteX3" fmla="*/ 561975 w 561975"/>
                <a:gd name="connsiteY3" fmla="*/ 0 h 11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" h="116710">
                  <a:moveTo>
                    <a:pt x="0" y="19050"/>
                  </a:moveTo>
                  <a:cubicBezTo>
                    <a:pt x="57150" y="54769"/>
                    <a:pt x="114300" y="90488"/>
                    <a:pt x="180975" y="104775"/>
                  </a:cubicBezTo>
                  <a:cubicBezTo>
                    <a:pt x="247650" y="119062"/>
                    <a:pt x="336550" y="122237"/>
                    <a:pt x="400050" y="104775"/>
                  </a:cubicBezTo>
                  <a:cubicBezTo>
                    <a:pt x="463550" y="87313"/>
                    <a:pt x="512762" y="43656"/>
                    <a:pt x="561975" y="0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14625" y="4032200"/>
              <a:ext cx="514350" cy="144417"/>
            </a:xfrm>
            <a:custGeom>
              <a:avLst/>
              <a:gdLst>
                <a:gd name="connsiteX0" fmla="*/ 514350 w 514350"/>
                <a:gd name="connsiteY0" fmla="*/ 11067 h 144417"/>
                <a:gd name="connsiteX1" fmla="*/ 371475 w 514350"/>
                <a:gd name="connsiteY1" fmla="*/ 1542 h 144417"/>
                <a:gd name="connsiteX2" fmla="*/ 219075 w 514350"/>
                <a:gd name="connsiteY2" fmla="*/ 39642 h 144417"/>
                <a:gd name="connsiteX3" fmla="*/ 76200 w 514350"/>
                <a:gd name="connsiteY3" fmla="*/ 115842 h 144417"/>
                <a:gd name="connsiteX4" fmla="*/ 0 w 514350"/>
                <a:gd name="connsiteY4" fmla="*/ 144417 h 14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144417">
                  <a:moveTo>
                    <a:pt x="514350" y="11067"/>
                  </a:moveTo>
                  <a:cubicBezTo>
                    <a:pt x="467518" y="3923"/>
                    <a:pt x="420687" y="-3221"/>
                    <a:pt x="371475" y="1542"/>
                  </a:cubicBezTo>
                  <a:cubicBezTo>
                    <a:pt x="322262" y="6304"/>
                    <a:pt x="268287" y="20592"/>
                    <a:pt x="219075" y="39642"/>
                  </a:cubicBezTo>
                  <a:cubicBezTo>
                    <a:pt x="169862" y="58692"/>
                    <a:pt x="112712" y="98380"/>
                    <a:pt x="76200" y="115842"/>
                  </a:cubicBezTo>
                  <a:cubicBezTo>
                    <a:pt x="39688" y="133304"/>
                    <a:pt x="19844" y="138860"/>
                    <a:pt x="0" y="144417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771900" y="3943653"/>
              <a:ext cx="514350" cy="106962"/>
            </a:xfrm>
            <a:custGeom>
              <a:avLst/>
              <a:gdLst>
                <a:gd name="connsiteX0" fmla="*/ 0 w 514350"/>
                <a:gd name="connsiteY0" fmla="*/ 87912 h 106962"/>
                <a:gd name="connsiteX1" fmla="*/ 133350 w 514350"/>
                <a:gd name="connsiteY1" fmla="*/ 30762 h 106962"/>
                <a:gd name="connsiteX2" fmla="*/ 295275 w 514350"/>
                <a:gd name="connsiteY2" fmla="*/ 2187 h 106962"/>
                <a:gd name="connsiteX3" fmla="*/ 447675 w 514350"/>
                <a:gd name="connsiteY3" fmla="*/ 87912 h 106962"/>
                <a:gd name="connsiteX4" fmla="*/ 514350 w 514350"/>
                <a:gd name="connsiteY4" fmla="*/ 106962 h 10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106962">
                  <a:moveTo>
                    <a:pt x="0" y="87912"/>
                  </a:moveTo>
                  <a:cubicBezTo>
                    <a:pt x="42069" y="66480"/>
                    <a:pt x="84138" y="45049"/>
                    <a:pt x="133350" y="30762"/>
                  </a:cubicBezTo>
                  <a:cubicBezTo>
                    <a:pt x="182563" y="16474"/>
                    <a:pt x="242888" y="-7338"/>
                    <a:pt x="295275" y="2187"/>
                  </a:cubicBezTo>
                  <a:cubicBezTo>
                    <a:pt x="347662" y="11712"/>
                    <a:pt x="411163" y="70450"/>
                    <a:pt x="447675" y="87912"/>
                  </a:cubicBezTo>
                  <a:cubicBezTo>
                    <a:pt x="484187" y="105374"/>
                    <a:pt x="499268" y="106168"/>
                    <a:pt x="514350" y="106962"/>
                  </a:cubicBezTo>
                </a:path>
              </a:pathLst>
            </a:custGeom>
            <a:noFill/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62350" y="3545603"/>
              <a:ext cx="847725" cy="135714"/>
            </a:xfrm>
            <a:custGeom>
              <a:avLst/>
              <a:gdLst>
                <a:gd name="connsiteX0" fmla="*/ 0 w 847725"/>
                <a:gd name="connsiteY0" fmla="*/ 135714 h 135714"/>
                <a:gd name="connsiteX1" fmla="*/ 180975 w 847725"/>
                <a:gd name="connsiteY1" fmla="*/ 49989 h 135714"/>
                <a:gd name="connsiteX2" fmla="*/ 400050 w 847725"/>
                <a:gd name="connsiteY2" fmla="*/ 69039 h 135714"/>
                <a:gd name="connsiteX3" fmla="*/ 666750 w 847725"/>
                <a:gd name="connsiteY3" fmla="*/ 2364 h 135714"/>
                <a:gd name="connsiteX4" fmla="*/ 847725 w 847725"/>
                <a:gd name="connsiteY4" fmla="*/ 21414 h 13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25" h="135714">
                  <a:moveTo>
                    <a:pt x="0" y="135714"/>
                  </a:moveTo>
                  <a:cubicBezTo>
                    <a:pt x="57150" y="98407"/>
                    <a:pt x="114300" y="61101"/>
                    <a:pt x="180975" y="49989"/>
                  </a:cubicBezTo>
                  <a:cubicBezTo>
                    <a:pt x="247650" y="38876"/>
                    <a:pt x="319088" y="76976"/>
                    <a:pt x="400050" y="69039"/>
                  </a:cubicBezTo>
                  <a:cubicBezTo>
                    <a:pt x="481012" y="61102"/>
                    <a:pt x="592138" y="10301"/>
                    <a:pt x="666750" y="2364"/>
                  </a:cubicBezTo>
                  <a:cubicBezTo>
                    <a:pt x="741362" y="-5573"/>
                    <a:pt x="794543" y="7920"/>
                    <a:pt x="847725" y="21414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029075" y="3309842"/>
              <a:ext cx="257175" cy="2357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1925" y="3273833"/>
              <a:ext cx="41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012135" y="2714499"/>
              <a:ext cx="895350" cy="592341"/>
              <a:chOff x="2686050" y="1352550"/>
              <a:chExt cx="895350" cy="59234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686050" y="1352550"/>
                <a:ext cx="895350" cy="44767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Brdt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781300" y="1665087"/>
                <a:ext cx="228600" cy="2798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24200" y="1665087"/>
                <a:ext cx="228600" cy="2798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3724275" y="3345857"/>
              <a:ext cx="257175" cy="2357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67125" y="3309848"/>
              <a:ext cx="41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619625" y="3788269"/>
              <a:ext cx="1057275" cy="188323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29325" y="3543602"/>
              <a:ext cx="226695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Histone replacement and sperm maturation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2425" y="4892973"/>
              <a:ext cx="1762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Acetyltransferase (HAT)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2114550" y="4483594"/>
              <a:ext cx="476250" cy="4093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181100" y="4342561"/>
              <a:ext cx="1762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+Ac-CoA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Curved Right Arrow 1"/>
            <p:cNvSpPr/>
            <p:nvPr/>
          </p:nvSpPr>
          <p:spPr>
            <a:xfrm rot="1585603">
              <a:off x="3727190" y="2880803"/>
              <a:ext cx="168445" cy="3129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4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Prevalence of Lysine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Acylations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36" y="1935677"/>
            <a:ext cx="5468586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30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598521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287" y="288325"/>
            <a:ext cx="872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Quantitative Proteomics Reveal Dynamically Regulated PTMs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7" y="1316942"/>
            <a:ext cx="8279086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Stoichiometry vs Relative Quantification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58699" y="2733620"/>
            <a:ext cx="1095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208774" y="2649237"/>
            <a:ext cx="152400" cy="91440"/>
            <a:chOff x="4646289" y="1215439"/>
            <a:chExt cx="152400" cy="77697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646289" y="1215439"/>
              <a:ext cx="0" cy="77697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98689" y="1955539"/>
              <a:ext cx="0" cy="34532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25474" y="1812776"/>
              <a:ext cx="0" cy="172661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45368" y="1859088"/>
            <a:ext cx="152400" cy="878405"/>
            <a:chOff x="5255889" y="838200"/>
            <a:chExt cx="152400" cy="11430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255889" y="838200"/>
              <a:ext cx="0" cy="1127542"/>
            </a:xfrm>
            <a:prstGeom prst="line">
              <a:avLst/>
            </a:prstGeom>
            <a:ln w="3175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08289" y="1889760"/>
              <a:ext cx="0" cy="91440"/>
            </a:xfrm>
            <a:prstGeom prst="line">
              <a:avLst/>
            </a:prstGeom>
            <a:ln w="3175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5074" y="1615440"/>
              <a:ext cx="0" cy="365760"/>
            </a:xfrm>
            <a:prstGeom prst="line">
              <a:avLst/>
            </a:prstGeom>
            <a:ln w="3175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958699" y="4543421"/>
            <a:ext cx="1095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207533" y="4090644"/>
            <a:ext cx="152400" cy="457200"/>
            <a:chOff x="4646289" y="1215439"/>
            <a:chExt cx="152400" cy="77697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646289" y="1215439"/>
              <a:ext cx="0" cy="77697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798689" y="1955539"/>
              <a:ext cx="0" cy="34532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25474" y="1812776"/>
              <a:ext cx="0" cy="172661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641697" y="3673077"/>
            <a:ext cx="152400" cy="878405"/>
            <a:chOff x="5255889" y="838200"/>
            <a:chExt cx="152400" cy="11430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255889" y="838200"/>
              <a:ext cx="0" cy="1127542"/>
            </a:xfrm>
            <a:prstGeom prst="line">
              <a:avLst/>
            </a:prstGeom>
            <a:ln w="3175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08289" y="1889760"/>
              <a:ext cx="0" cy="91440"/>
            </a:xfrm>
            <a:prstGeom prst="line">
              <a:avLst/>
            </a:prstGeom>
            <a:ln w="3175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35074" y="1615440"/>
              <a:ext cx="0" cy="365760"/>
            </a:xfrm>
            <a:prstGeom prst="line">
              <a:avLst/>
            </a:prstGeom>
            <a:ln w="3175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058418" y="2495348"/>
            <a:ext cx="201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SILAC Ratio H/L = 10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8418" y="4319244"/>
            <a:ext cx="201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SILAC Ratio H/L = 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9703" y="2495348"/>
            <a:ext cx="2944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Stoichiometry from 0.1% to 1%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9703" y="4121616"/>
            <a:ext cx="2944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Stoichiometry from 10% to 20%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Stoichiometry from 50% to 100%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70576" y="2503029"/>
            <a:ext cx="1101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∆ = 0.9%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0196" y="4112314"/>
            <a:ext cx="1101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∆ = 10%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104304" y="2570636"/>
            <a:ext cx="494008" cy="1393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084570" y="4423951"/>
            <a:ext cx="494008" cy="1393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Strategies for PTM Stoichiometry Analysis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0297" y="1646481"/>
            <a:ext cx="6462386" cy="2303131"/>
            <a:chOff x="200297" y="1396509"/>
            <a:chExt cx="6462386" cy="2303131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5371" y="2003088"/>
              <a:ext cx="1036174" cy="690783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2221310" y="1767767"/>
              <a:ext cx="25494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Synthetic heavy modified peptide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21310" y="2599440"/>
              <a:ext cx="2636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Synthetic heavy unmodified peptide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>
              <a:off x="4363620" y="2348479"/>
              <a:ext cx="836023" cy="352986"/>
            </a:xfrm>
            <a:prstGeom prst="straightConnector1">
              <a:avLst/>
            </a:prstGeom>
            <a:ln w="22225"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4446601" y="2147467"/>
              <a:ext cx="835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Spike-in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7145" y="1396509"/>
              <a:ext cx="1655538" cy="2303131"/>
            </a:xfrm>
            <a:prstGeom prst="rect">
              <a:avLst/>
            </a:prstGeom>
          </p:spPr>
        </p:pic>
        <p:sp>
          <p:nvSpPr>
            <p:cNvPr id="242" name="TextBox 241"/>
            <p:cNvSpPr txBox="1"/>
            <p:nvPr/>
          </p:nvSpPr>
          <p:spPr>
            <a:xfrm>
              <a:off x="200297" y="1396509"/>
              <a:ext cx="5573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0296" y="3715911"/>
            <a:ext cx="8840420" cy="2769087"/>
            <a:chOff x="200296" y="3715911"/>
            <a:chExt cx="8840420" cy="276908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21310" y="4165273"/>
              <a:ext cx="6427493" cy="177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269066" y="6229411"/>
              <a:ext cx="1771650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r"/>
              <a:r>
                <a:rPr lang="en-GB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</a:t>
              </a:r>
              <a:r>
                <a:rPr lang="en-GB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. Signal. 2010;3:ra3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042" y="3989130"/>
              <a:ext cx="1305934" cy="1919765"/>
            </a:xfrm>
            <a:prstGeom prst="rect">
              <a:avLst/>
            </a:prstGeom>
          </p:spPr>
        </p:pic>
        <p:sp>
          <p:nvSpPr>
            <p:cNvPr id="243" name="TextBox 242"/>
            <p:cNvSpPr txBox="1"/>
            <p:nvPr/>
          </p:nvSpPr>
          <p:spPr>
            <a:xfrm>
              <a:off x="200296" y="3715911"/>
              <a:ext cx="5573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75496" y="1701014"/>
            <a:ext cx="254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Absolute quantification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11" y="953875"/>
            <a:ext cx="844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Key challenge for MS-based stoichiometry analysis – unequal ionization efficiency between modified and unmodified peptides.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Strategies for PTM Stoichiometry Analysis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8" name="Picture 2" descr="An external file that holds a picture, illustration, etc.&#10;Object name is nihms301493f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3601" y="1442227"/>
            <a:ext cx="2423685" cy="39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" name="Text Box 4"/>
          <p:cNvSpPr txBox="1">
            <a:spLocks noChangeArrowheads="1"/>
          </p:cNvSpPr>
          <p:nvPr/>
        </p:nvSpPr>
        <p:spPr bwMode="auto">
          <a:xfrm>
            <a:off x="1916743" y="6338383"/>
            <a:ext cx="26694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r"/>
            <a:r>
              <a:rPr lang="en-GB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Methods (2011</a:t>
            </a: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8, </a:t>
            </a: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677–683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446253" y="1103673"/>
            <a:ext cx="55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3894" y="1442227"/>
            <a:ext cx="48878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of Lys acetylation </a:t>
            </a:r>
            <a:r>
              <a:rPr lang="en-US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stoichiometries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remain challenging.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Trypsin cleaves at K, which creates unequal length of modified and unmodified peptides;</a:t>
            </a:r>
          </a:p>
          <a:p>
            <a:pPr marL="342900" indent="-342900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Lysine acetylation often forms clusters, such as histones, p53;</a:t>
            </a:r>
          </a:p>
          <a:p>
            <a:pPr marL="342900" indent="-342900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uniform method to efficiently deacetylate all acetylation sites.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 Isotope-Balanced Analysis of Acetylation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Stoichiometries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78078"/>
          <a:stretch/>
        </p:blipFill>
        <p:spPr>
          <a:xfrm>
            <a:off x="0" y="1120435"/>
            <a:ext cx="4952489" cy="1500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8566" t="93707" r="49428"/>
          <a:stretch/>
        </p:blipFill>
        <p:spPr>
          <a:xfrm>
            <a:off x="644110" y="3221276"/>
            <a:ext cx="1039966" cy="753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27020" b="7205"/>
          <a:stretch/>
        </p:blipFill>
        <p:spPr>
          <a:xfrm>
            <a:off x="4164190" y="1949287"/>
            <a:ext cx="4979810" cy="452732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319848" y="2171763"/>
            <a:ext cx="1252152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44091" y="1925542"/>
            <a:ext cx="1227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Tryptic digestion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2208" y="2198936"/>
            <a:ext cx="1227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DDA LC-MS/MS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7090" t="93707" r="29834"/>
          <a:stretch/>
        </p:blipFill>
        <p:spPr>
          <a:xfrm>
            <a:off x="597801" y="4092746"/>
            <a:ext cx="1132584" cy="7533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84076" y="3550201"/>
            <a:ext cx="186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Natural acetylation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4075" y="4285694"/>
            <a:ext cx="21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Isotope-encoded chemical acetylation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25" y="3124059"/>
            <a:ext cx="1623140" cy="9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64"/>
          <p:cNvSpPr/>
          <p:nvPr/>
        </p:nvSpPr>
        <p:spPr>
          <a:xfrm rot="20507317">
            <a:off x="6542301" y="3627117"/>
            <a:ext cx="510741" cy="312061"/>
          </a:xfrm>
          <a:custGeom>
            <a:avLst/>
            <a:gdLst>
              <a:gd name="connsiteX0" fmla="*/ 0 w 432897"/>
              <a:gd name="connsiteY0" fmla="*/ 75722 h 295464"/>
              <a:gd name="connsiteX1" fmla="*/ 285165 w 432897"/>
              <a:gd name="connsiteY1" fmla="*/ 75722 h 295464"/>
              <a:gd name="connsiteX2" fmla="*/ 285165 w 432897"/>
              <a:gd name="connsiteY2" fmla="*/ 0 h 295464"/>
              <a:gd name="connsiteX3" fmla="*/ 432897 w 432897"/>
              <a:gd name="connsiteY3" fmla="*/ 147732 h 295464"/>
              <a:gd name="connsiteX4" fmla="*/ 285165 w 432897"/>
              <a:gd name="connsiteY4" fmla="*/ 295464 h 295464"/>
              <a:gd name="connsiteX5" fmla="*/ 285165 w 432897"/>
              <a:gd name="connsiteY5" fmla="*/ 219742 h 295464"/>
              <a:gd name="connsiteX6" fmla="*/ 0 w 432897"/>
              <a:gd name="connsiteY6" fmla="*/ 219742 h 295464"/>
              <a:gd name="connsiteX7" fmla="*/ 0 w 432897"/>
              <a:gd name="connsiteY7" fmla="*/ 75722 h 295464"/>
              <a:gd name="connsiteX0" fmla="*/ 77844 w 510741"/>
              <a:gd name="connsiteY0" fmla="*/ 75722 h 308545"/>
              <a:gd name="connsiteX1" fmla="*/ 363009 w 510741"/>
              <a:gd name="connsiteY1" fmla="*/ 75722 h 308545"/>
              <a:gd name="connsiteX2" fmla="*/ 363009 w 510741"/>
              <a:gd name="connsiteY2" fmla="*/ 0 h 308545"/>
              <a:gd name="connsiteX3" fmla="*/ 510741 w 510741"/>
              <a:gd name="connsiteY3" fmla="*/ 147732 h 308545"/>
              <a:gd name="connsiteX4" fmla="*/ 363009 w 510741"/>
              <a:gd name="connsiteY4" fmla="*/ 295464 h 308545"/>
              <a:gd name="connsiteX5" fmla="*/ 363009 w 510741"/>
              <a:gd name="connsiteY5" fmla="*/ 219742 h 308545"/>
              <a:gd name="connsiteX6" fmla="*/ 0 w 510741"/>
              <a:gd name="connsiteY6" fmla="*/ 308545 h 308545"/>
              <a:gd name="connsiteX7" fmla="*/ 77844 w 510741"/>
              <a:gd name="connsiteY7" fmla="*/ 219742 h 308545"/>
              <a:gd name="connsiteX8" fmla="*/ 77844 w 510741"/>
              <a:gd name="connsiteY8" fmla="*/ 75722 h 308545"/>
              <a:gd name="connsiteX0" fmla="*/ 0 w 512764"/>
              <a:gd name="connsiteY0" fmla="*/ 299476 h 308545"/>
              <a:gd name="connsiteX1" fmla="*/ 365032 w 512764"/>
              <a:gd name="connsiteY1" fmla="*/ 75722 h 308545"/>
              <a:gd name="connsiteX2" fmla="*/ 365032 w 512764"/>
              <a:gd name="connsiteY2" fmla="*/ 0 h 308545"/>
              <a:gd name="connsiteX3" fmla="*/ 512764 w 512764"/>
              <a:gd name="connsiteY3" fmla="*/ 147732 h 308545"/>
              <a:gd name="connsiteX4" fmla="*/ 365032 w 512764"/>
              <a:gd name="connsiteY4" fmla="*/ 295464 h 308545"/>
              <a:gd name="connsiteX5" fmla="*/ 365032 w 512764"/>
              <a:gd name="connsiteY5" fmla="*/ 219742 h 308545"/>
              <a:gd name="connsiteX6" fmla="*/ 2023 w 512764"/>
              <a:gd name="connsiteY6" fmla="*/ 308545 h 308545"/>
              <a:gd name="connsiteX7" fmla="*/ 79867 w 512764"/>
              <a:gd name="connsiteY7" fmla="*/ 219742 h 308545"/>
              <a:gd name="connsiteX8" fmla="*/ 0 w 512764"/>
              <a:gd name="connsiteY8" fmla="*/ 299476 h 308545"/>
              <a:gd name="connsiteX0" fmla="*/ 0 w 512764"/>
              <a:gd name="connsiteY0" fmla="*/ 299476 h 308545"/>
              <a:gd name="connsiteX1" fmla="*/ 365032 w 512764"/>
              <a:gd name="connsiteY1" fmla="*/ 75722 h 308545"/>
              <a:gd name="connsiteX2" fmla="*/ 365032 w 512764"/>
              <a:gd name="connsiteY2" fmla="*/ 0 h 308545"/>
              <a:gd name="connsiteX3" fmla="*/ 512764 w 512764"/>
              <a:gd name="connsiteY3" fmla="*/ 147732 h 308545"/>
              <a:gd name="connsiteX4" fmla="*/ 365032 w 512764"/>
              <a:gd name="connsiteY4" fmla="*/ 295464 h 308545"/>
              <a:gd name="connsiteX5" fmla="*/ 365032 w 512764"/>
              <a:gd name="connsiteY5" fmla="*/ 219742 h 308545"/>
              <a:gd name="connsiteX6" fmla="*/ 2023 w 512764"/>
              <a:gd name="connsiteY6" fmla="*/ 308545 h 308545"/>
              <a:gd name="connsiteX7" fmla="*/ 18190 w 512764"/>
              <a:gd name="connsiteY7" fmla="*/ 293212 h 308545"/>
              <a:gd name="connsiteX8" fmla="*/ 0 w 512764"/>
              <a:gd name="connsiteY8" fmla="*/ 299476 h 308545"/>
              <a:gd name="connsiteX0" fmla="*/ 13722 w 526486"/>
              <a:gd name="connsiteY0" fmla="*/ 299476 h 308545"/>
              <a:gd name="connsiteX1" fmla="*/ 378754 w 526486"/>
              <a:gd name="connsiteY1" fmla="*/ 75722 h 308545"/>
              <a:gd name="connsiteX2" fmla="*/ 378754 w 526486"/>
              <a:gd name="connsiteY2" fmla="*/ 0 h 308545"/>
              <a:gd name="connsiteX3" fmla="*/ 526486 w 526486"/>
              <a:gd name="connsiteY3" fmla="*/ 147732 h 308545"/>
              <a:gd name="connsiteX4" fmla="*/ 378754 w 526486"/>
              <a:gd name="connsiteY4" fmla="*/ 295464 h 308545"/>
              <a:gd name="connsiteX5" fmla="*/ 378754 w 526486"/>
              <a:gd name="connsiteY5" fmla="*/ 219742 h 308545"/>
              <a:gd name="connsiteX6" fmla="*/ 15745 w 526486"/>
              <a:gd name="connsiteY6" fmla="*/ 308545 h 308545"/>
              <a:gd name="connsiteX7" fmla="*/ 0 w 526486"/>
              <a:gd name="connsiteY7" fmla="*/ 295215 h 308545"/>
              <a:gd name="connsiteX8" fmla="*/ 13722 w 526486"/>
              <a:gd name="connsiteY8" fmla="*/ 299476 h 308545"/>
              <a:gd name="connsiteX0" fmla="*/ 36283 w 526486"/>
              <a:gd name="connsiteY0" fmla="*/ 306899 h 308545"/>
              <a:gd name="connsiteX1" fmla="*/ 378754 w 526486"/>
              <a:gd name="connsiteY1" fmla="*/ 75722 h 308545"/>
              <a:gd name="connsiteX2" fmla="*/ 378754 w 526486"/>
              <a:gd name="connsiteY2" fmla="*/ 0 h 308545"/>
              <a:gd name="connsiteX3" fmla="*/ 526486 w 526486"/>
              <a:gd name="connsiteY3" fmla="*/ 147732 h 308545"/>
              <a:gd name="connsiteX4" fmla="*/ 378754 w 526486"/>
              <a:gd name="connsiteY4" fmla="*/ 295464 h 308545"/>
              <a:gd name="connsiteX5" fmla="*/ 378754 w 526486"/>
              <a:gd name="connsiteY5" fmla="*/ 219742 h 308545"/>
              <a:gd name="connsiteX6" fmla="*/ 15745 w 526486"/>
              <a:gd name="connsiteY6" fmla="*/ 308545 h 308545"/>
              <a:gd name="connsiteX7" fmla="*/ 0 w 526486"/>
              <a:gd name="connsiteY7" fmla="*/ 295215 h 308545"/>
              <a:gd name="connsiteX8" fmla="*/ 36283 w 526486"/>
              <a:gd name="connsiteY8" fmla="*/ 306899 h 308545"/>
              <a:gd name="connsiteX0" fmla="*/ 20538 w 510741"/>
              <a:gd name="connsiteY0" fmla="*/ 306899 h 315554"/>
              <a:gd name="connsiteX1" fmla="*/ 363009 w 510741"/>
              <a:gd name="connsiteY1" fmla="*/ 75722 h 315554"/>
              <a:gd name="connsiteX2" fmla="*/ 363009 w 510741"/>
              <a:gd name="connsiteY2" fmla="*/ 0 h 315554"/>
              <a:gd name="connsiteX3" fmla="*/ 510741 w 510741"/>
              <a:gd name="connsiteY3" fmla="*/ 147732 h 315554"/>
              <a:gd name="connsiteX4" fmla="*/ 363009 w 510741"/>
              <a:gd name="connsiteY4" fmla="*/ 295464 h 315554"/>
              <a:gd name="connsiteX5" fmla="*/ 363009 w 510741"/>
              <a:gd name="connsiteY5" fmla="*/ 219742 h 315554"/>
              <a:gd name="connsiteX6" fmla="*/ 0 w 510741"/>
              <a:gd name="connsiteY6" fmla="*/ 308545 h 315554"/>
              <a:gd name="connsiteX7" fmla="*/ 65074 w 510741"/>
              <a:gd name="connsiteY7" fmla="*/ 315554 h 315554"/>
              <a:gd name="connsiteX8" fmla="*/ 20538 w 510741"/>
              <a:gd name="connsiteY8" fmla="*/ 306899 h 315554"/>
              <a:gd name="connsiteX0" fmla="*/ 20538 w 510741"/>
              <a:gd name="connsiteY0" fmla="*/ 306899 h 308545"/>
              <a:gd name="connsiteX1" fmla="*/ 363009 w 510741"/>
              <a:gd name="connsiteY1" fmla="*/ 75722 h 308545"/>
              <a:gd name="connsiteX2" fmla="*/ 363009 w 510741"/>
              <a:gd name="connsiteY2" fmla="*/ 0 h 308545"/>
              <a:gd name="connsiteX3" fmla="*/ 510741 w 510741"/>
              <a:gd name="connsiteY3" fmla="*/ 147732 h 308545"/>
              <a:gd name="connsiteX4" fmla="*/ 363009 w 510741"/>
              <a:gd name="connsiteY4" fmla="*/ 295464 h 308545"/>
              <a:gd name="connsiteX5" fmla="*/ 363009 w 510741"/>
              <a:gd name="connsiteY5" fmla="*/ 219742 h 308545"/>
              <a:gd name="connsiteX6" fmla="*/ 0 w 510741"/>
              <a:gd name="connsiteY6" fmla="*/ 308545 h 308545"/>
              <a:gd name="connsiteX7" fmla="*/ 3287 w 510741"/>
              <a:gd name="connsiteY7" fmla="*/ 305253 h 308545"/>
              <a:gd name="connsiteX8" fmla="*/ 20538 w 510741"/>
              <a:gd name="connsiteY8" fmla="*/ 306899 h 308545"/>
              <a:gd name="connsiteX0" fmla="*/ 8484 w 510741"/>
              <a:gd name="connsiteY0" fmla="*/ 305440 h 308545"/>
              <a:gd name="connsiteX1" fmla="*/ 363009 w 510741"/>
              <a:gd name="connsiteY1" fmla="*/ 75722 h 308545"/>
              <a:gd name="connsiteX2" fmla="*/ 363009 w 510741"/>
              <a:gd name="connsiteY2" fmla="*/ 0 h 308545"/>
              <a:gd name="connsiteX3" fmla="*/ 510741 w 510741"/>
              <a:gd name="connsiteY3" fmla="*/ 147732 h 308545"/>
              <a:gd name="connsiteX4" fmla="*/ 363009 w 510741"/>
              <a:gd name="connsiteY4" fmla="*/ 295464 h 308545"/>
              <a:gd name="connsiteX5" fmla="*/ 363009 w 510741"/>
              <a:gd name="connsiteY5" fmla="*/ 219742 h 308545"/>
              <a:gd name="connsiteX6" fmla="*/ 0 w 510741"/>
              <a:gd name="connsiteY6" fmla="*/ 308545 h 308545"/>
              <a:gd name="connsiteX7" fmla="*/ 3287 w 510741"/>
              <a:gd name="connsiteY7" fmla="*/ 305253 h 308545"/>
              <a:gd name="connsiteX8" fmla="*/ 8484 w 510741"/>
              <a:gd name="connsiteY8" fmla="*/ 305440 h 30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741" h="308545">
                <a:moveTo>
                  <a:pt x="8484" y="305440"/>
                </a:moveTo>
                <a:lnTo>
                  <a:pt x="363009" y="75722"/>
                </a:lnTo>
                <a:lnTo>
                  <a:pt x="363009" y="0"/>
                </a:lnTo>
                <a:lnTo>
                  <a:pt x="510741" y="147732"/>
                </a:lnTo>
                <a:lnTo>
                  <a:pt x="363009" y="295464"/>
                </a:lnTo>
                <a:lnTo>
                  <a:pt x="363009" y="219742"/>
                </a:lnTo>
                <a:cubicBezTo>
                  <a:pt x="275701" y="222924"/>
                  <a:pt x="87308" y="305363"/>
                  <a:pt x="0" y="308545"/>
                </a:cubicBezTo>
                <a:lnTo>
                  <a:pt x="3287" y="305253"/>
                </a:lnTo>
                <a:lnTo>
                  <a:pt x="8484" y="30544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55323" y="6388528"/>
            <a:ext cx="3074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 Proteome Res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15, 1103-1113. (2016)</a:t>
            </a:r>
          </a:p>
        </p:txBody>
      </p:sp>
    </p:spTree>
    <p:extLst>
      <p:ext uri="{BB962C8B-B14F-4D97-AF65-F5344CB8AC3E}">
        <p14:creationId xmlns:p14="http://schemas.microsoft.com/office/powerpoint/2010/main" val="952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74879" y="3620037"/>
            <a:ext cx="7378521" cy="533400"/>
            <a:chOff x="774879" y="5410200"/>
            <a:chExt cx="7378521" cy="533400"/>
          </a:xfrm>
        </p:grpSpPr>
        <p:sp>
          <p:nvSpPr>
            <p:cNvPr id="2" name="Right Arrow 1"/>
            <p:cNvSpPr/>
            <p:nvPr/>
          </p:nvSpPr>
          <p:spPr>
            <a:xfrm>
              <a:off x="838200" y="5410200"/>
              <a:ext cx="7315200" cy="533400"/>
            </a:xfrm>
            <a:prstGeom prst="rightArrow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4879" y="5552838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1920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60679" y="5562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1930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85116" y="5562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1940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5562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1950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4279" y="5562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1960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17642" y="5562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1970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16321" y="5562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1980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0" y="5562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1990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8363" y="5562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2000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49921" y="5562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2010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1892121" y="3124200"/>
            <a:ext cx="0" cy="599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8200" y="2760962"/>
            <a:ext cx="28558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1932 – Serine Phosphorylation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1269642" y="4855925"/>
            <a:ext cx="1905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1938 – Glycosylation</a:t>
            </a:r>
            <a:endParaRPr lang="en-US" sz="16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209800" y="4048362"/>
            <a:ext cx="0" cy="786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27479" y="5517041"/>
            <a:ext cx="23997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1959 – Lysine methylation</a:t>
            </a:r>
            <a:endParaRPr lang="en-US" sz="16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720921" y="4051479"/>
            <a:ext cx="0" cy="142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051479" y="2210874"/>
            <a:ext cx="0" cy="1517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96675" y="1828800"/>
            <a:ext cx="2336442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1963 – Lysine acetylation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87084" y="5046962"/>
            <a:ext cx="20450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1977 – </a:t>
            </a:r>
            <a:r>
              <a:rPr lang="en-US" sz="1600" dirty="0" err="1" smtClean="0"/>
              <a:t>Ubiquitination</a:t>
            </a:r>
            <a:endParaRPr lang="en-US" sz="1600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991637" y="4051479"/>
            <a:ext cx="0" cy="969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067837" y="3221736"/>
            <a:ext cx="0" cy="512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05400" y="4509753"/>
            <a:ext cx="200950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1982 – </a:t>
            </a:r>
            <a:r>
              <a:rPr lang="en-US" sz="1600" dirty="0" err="1" smtClean="0"/>
              <a:t>Myristoylation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5448837" y="4051479"/>
            <a:ext cx="0" cy="420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24210" y="2298879"/>
            <a:ext cx="27957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1984 – O-</a:t>
            </a:r>
            <a:r>
              <a:rPr lang="en-US" sz="1600" dirty="0" err="1" smtClean="0"/>
              <a:t>GlcNAc</a:t>
            </a:r>
            <a:r>
              <a:rPr lang="en-US" sz="1600" dirty="0" smtClean="0"/>
              <a:t> Modification</a:t>
            </a:r>
            <a:endParaRPr lang="en-US" sz="1600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5601237" y="2667000"/>
            <a:ext cx="0" cy="1060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26605" y="2850041"/>
            <a:ext cx="19184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1978 – </a:t>
            </a:r>
            <a:r>
              <a:rPr lang="en-US" sz="1600" dirty="0" err="1" smtClean="0"/>
              <a:t>Farnesylation</a:t>
            </a:r>
            <a:endParaRPr lang="en-US" sz="16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6400800" y="3496056"/>
            <a:ext cx="0" cy="237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33026" y="3116204"/>
            <a:ext cx="19184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1996 – </a:t>
            </a:r>
            <a:r>
              <a:rPr lang="en-US" sz="1600" dirty="0" err="1" smtClean="0"/>
              <a:t>SUMOylation</a:t>
            </a:r>
            <a:endParaRPr lang="en-US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64" y="1119981"/>
            <a:ext cx="10033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99307" y="2110582"/>
            <a:ext cx="450488" cy="458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Acetylation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9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Strategies for PTM Stoichiometry Analysis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AutoShape 24"/>
          <p:cNvSpPr>
            <a:spLocks noChangeArrowheads="1"/>
          </p:cNvSpPr>
          <p:nvPr/>
        </p:nvSpPr>
        <p:spPr bwMode="auto">
          <a:xfrm>
            <a:off x="2022668" y="2500821"/>
            <a:ext cx="171450" cy="519627"/>
          </a:xfrm>
          <a:prstGeom prst="can">
            <a:avLst>
              <a:gd name="adj" fmla="val 72049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31"/>
          <p:cNvSpPr>
            <a:spLocks noChangeArrowheads="1"/>
          </p:cNvSpPr>
          <p:nvPr/>
        </p:nvSpPr>
        <p:spPr bwMode="auto">
          <a:xfrm>
            <a:off x="2099727" y="2758756"/>
            <a:ext cx="57150" cy="12020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033113" y="2944543"/>
            <a:ext cx="1524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28400" y="2753647"/>
            <a:ext cx="16459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2002096" y="2415856"/>
            <a:ext cx="228600" cy="23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443" y="1480844"/>
            <a:ext cx="134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BSA stock solution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AutoShape 24"/>
          <p:cNvSpPr>
            <a:spLocks noChangeArrowheads="1"/>
          </p:cNvSpPr>
          <p:nvPr/>
        </p:nvSpPr>
        <p:spPr bwMode="auto">
          <a:xfrm>
            <a:off x="831845" y="2500821"/>
            <a:ext cx="171450" cy="519627"/>
          </a:xfrm>
          <a:prstGeom prst="can">
            <a:avLst>
              <a:gd name="adj" fmla="val 72049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908904" y="2758756"/>
            <a:ext cx="57150" cy="12020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842290" y="2944543"/>
            <a:ext cx="1524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37577" y="2753647"/>
            <a:ext cx="164592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811273" y="2415856"/>
            <a:ext cx="228600" cy="23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AutoShape 24"/>
          <p:cNvSpPr>
            <a:spLocks noChangeArrowheads="1"/>
          </p:cNvSpPr>
          <p:nvPr/>
        </p:nvSpPr>
        <p:spPr bwMode="auto">
          <a:xfrm>
            <a:off x="2026833" y="3583617"/>
            <a:ext cx="171450" cy="519627"/>
          </a:xfrm>
          <a:prstGeom prst="can">
            <a:avLst>
              <a:gd name="adj" fmla="val 72049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31"/>
          <p:cNvSpPr>
            <a:spLocks noChangeArrowheads="1"/>
          </p:cNvSpPr>
          <p:nvPr/>
        </p:nvSpPr>
        <p:spPr bwMode="auto">
          <a:xfrm>
            <a:off x="2103892" y="3841552"/>
            <a:ext cx="57150" cy="12020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037278" y="4027339"/>
            <a:ext cx="1524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32565" y="3836443"/>
            <a:ext cx="164592" cy="228600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25"/>
          <p:cNvSpPr>
            <a:spLocks noChangeArrowheads="1"/>
          </p:cNvSpPr>
          <p:nvPr/>
        </p:nvSpPr>
        <p:spPr bwMode="auto">
          <a:xfrm>
            <a:off x="2006261" y="3498652"/>
            <a:ext cx="228600" cy="23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AutoShape 24"/>
          <p:cNvSpPr>
            <a:spLocks noChangeArrowheads="1"/>
          </p:cNvSpPr>
          <p:nvPr/>
        </p:nvSpPr>
        <p:spPr bwMode="auto">
          <a:xfrm>
            <a:off x="836010" y="3583617"/>
            <a:ext cx="171450" cy="519627"/>
          </a:xfrm>
          <a:prstGeom prst="can">
            <a:avLst>
              <a:gd name="adj" fmla="val 72049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31"/>
          <p:cNvSpPr>
            <a:spLocks noChangeArrowheads="1"/>
          </p:cNvSpPr>
          <p:nvPr/>
        </p:nvSpPr>
        <p:spPr bwMode="auto">
          <a:xfrm>
            <a:off x="913069" y="3841552"/>
            <a:ext cx="57150" cy="12020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46455" y="4027339"/>
            <a:ext cx="152400" cy="76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41742" y="3836443"/>
            <a:ext cx="164592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815438" y="3498652"/>
            <a:ext cx="228600" cy="23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03659" y="4476206"/>
            <a:ext cx="476798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908904" y="3121030"/>
            <a:ext cx="0" cy="462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110065" y="3121030"/>
            <a:ext cx="0" cy="462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1480457" y="4476206"/>
            <a:ext cx="476798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049527" y="2061835"/>
            <a:ext cx="476798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526325" y="2061835"/>
            <a:ext cx="476798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3007" y="5047187"/>
            <a:ext cx="157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LCMS analysis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9672" y="4144331"/>
            <a:ext cx="2093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Digestion and mix at different ratios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2"/>
          <a:srcRect l="38566" t="93707" r="49047"/>
          <a:stretch/>
        </p:blipFill>
        <p:spPr>
          <a:xfrm>
            <a:off x="190196" y="3125227"/>
            <a:ext cx="682130" cy="47897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"/>
          <a:srcRect l="55697" t="93707" r="29834"/>
          <a:stretch/>
        </p:blipFill>
        <p:spPr>
          <a:xfrm>
            <a:off x="2008533" y="3098912"/>
            <a:ext cx="796835" cy="4789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11" y="2041684"/>
            <a:ext cx="5893179" cy="371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Strategies for PTM Stoichiometry Analysis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5001" y="920134"/>
            <a:ext cx="5265215" cy="302852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peptides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Histone H4 N-terminal acetylation cluster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GGAK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GLGK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GGAK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GGAK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GLGK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GGAK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GGAK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GLGK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GGAK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GGK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GLGK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GGAK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  </a:t>
            </a:r>
          </a:p>
          <a:p>
            <a:endParaRPr 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“#” =Ac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“*” = Ah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44721" y="2558495"/>
            <a:ext cx="123637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33493" y="2558495"/>
            <a:ext cx="1236372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15285" y="1644095"/>
            <a:ext cx="2756079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40018" y="2280946"/>
            <a:ext cx="1388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labeling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2271" y="2275101"/>
            <a:ext cx="17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Mix at specific ratios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0772" y="2404057"/>
            <a:ext cx="1753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LCMS analysis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388898"/>
              </p:ext>
            </p:extLst>
          </p:nvPr>
        </p:nvGraphicFramePr>
        <p:xfrm>
          <a:off x="4394810" y="3773447"/>
          <a:ext cx="4209142" cy="262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 rot="10800000">
            <a:off x="4217838" y="4045505"/>
            <a:ext cx="353943" cy="13555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Stoichiometry (%)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Strategies for PTM Stoichiometry Analysis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349" y="4158854"/>
            <a:ext cx="2411947" cy="2231786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437118" y="1721811"/>
          <a:ext cx="2985414" cy="22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83364" y="1197735"/>
            <a:ext cx="321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&gt;95% labeling efficiency for more than 95% of the sites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968375" y="2271477"/>
            <a:ext cx="762000" cy="76200"/>
          </a:xfrm>
          <a:prstGeom prst="can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n 12"/>
          <p:cNvSpPr/>
          <p:nvPr/>
        </p:nvSpPr>
        <p:spPr>
          <a:xfrm>
            <a:off x="968375" y="2195277"/>
            <a:ext cx="762000" cy="152400"/>
          </a:xfrm>
          <a:prstGeom prst="ca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30758" y="2570259"/>
            <a:ext cx="228600" cy="604887"/>
            <a:chOff x="1672083" y="1617613"/>
            <a:chExt cx="228600" cy="604887"/>
          </a:xfrm>
        </p:grpSpPr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1692655" y="1702578"/>
              <a:ext cx="171450" cy="519627"/>
            </a:xfrm>
            <a:prstGeom prst="can">
              <a:avLst>
                <a:gd name="adj" fmla="val 72049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98387" y="1955404"/>
              <a:ext cx="164592" cy="267096"/>
              <a:chOff x="1698387" y="1955404"/>
              <a:chExt cx="164592" cy="267096"/>
            </a:xfrm>
          </p:grpSpPr>
          <p:sp>
            <p:nvSpPr>
              <p:cNvPr id="18" name="Oval 31"/>
              <p:cNvSpPr>
                <a:spLocks noChangeArrowheads="1"/>
              </p:cNvSpPr>
              <p:nvPr/>
            </p:nvSpPr>
            <p:spPr bwMode="auto">
              <a:xfrm>
                <a:off x="1769714" y="1960513"/>
                <a:ext cx="57150" cy="120203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703100" y="2146300"/>
                <a:ext cx="152400" cy="762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98387" y="1955404"/>
                <a:ext cx="164592" cy="228600"/>
              </a:xfrm>
              <a:prstGeom prst="rect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8"/>
              <p:cNvSpPr>
                <a:spLocks noChangeArrowheads="1"/>
              </p:cNvSpPr>
              <p:nvPr/>
            </p:nvSpPr>
            <p:spPr bwMode="auto">
              <a:xfrm>
                <a:off x="1713755" y="2020614"/>
                <a:ext cx="57150" cy="60101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9"/>
              <p:cNvSpPr>
                <a:spLocks noChangeArrowheads="1"/>
              </p:cNvSpPr>
              <p:nvPr/>
            </p:nvSpPr>
            <p:spPr bwMode="auto">
              <a:xfrm>
                <a:off x="1803052" y="2140817"/>
                <a:ext cx="57150" cy="60101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30"/>
              <p:cNvSpPr>
                <a:spLocks noChangeArrowheads="1"/>
              </p:cNvSpPr>
              <p:nvPr/>
            </p:nvSpPr>
            <p:spPr bwMode="auto">
              <a:xfrm>
                <a:off x="1801960" y="1986807"/>
                <a:ext cx="57150" cy="60101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34"/>
              <p:cNvSpPr>
                <a:spLocks noChangeArrowheads="1"/>
              </p:cNvSpPr>
              <p:nvPr/>
            </p:nvSpPr>
            <p:spPr bwMode="auto">
              <a:xfrm>
                <a:off x="1698425" y="2073203"/>
                <a:ext cx="114300" cy="60101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36"/>
              <p:cNvSpPr>
                <a:spLocks noChangeArrowheads="1"/>
              </p:cNvSpPr>
              <p:nvPr/>
            </p:nvSpPr>
            <p:spPr bwMode="auto">
              <a:xfrm>
                <a:off x="1754236" y="2157686"/>
                <a:ext cx="57150" cy="6010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38"/>
              <p:cNvSpPr>
                <a:spLocks noChangeArrowheads="1"/>
              </p:cNvSpPr>
              <p:nvPr/>
            </p:nvSpPr>
            <p:spPr bwMode="auto">
              <a:xfrm>
                <a:off x="1817438" y="2046909"/>
                <a:ext cx="41672" cy="101421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40"/>
              <p:cNvSpPr>
                <a:spLocks noChangeArrowheads="1"/>
              </p:cNvSpPr>
              <p:nvPr/>
            </p:nvSpPr>
            <p:spPr bwMode="auto">
              <a:xfrm>
                <a:off x="1699517" y="2124540"/>
                <a:ext cx="114300" cy="60101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1672083" y="1617613"/>
              <a:ext cx="228600" cy="2314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rot="5400000">
            <a:off x="1191030" y="2604738"/>
            <a:ext cx="312375" cy="43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4346" y="1785969"/>
            <a:ext cx="101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HeLa cells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8568" y="2414892"/>
            <a:ext cx="101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Cell lysis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28178" t="12953" r="43643" b="78078"/>
          <a:stretch/>
        </p:blipFill>
        <p:spPr>
          <a:xfrm>
            <a:off x="564593" y="3879373"/>
            <a:ext cx="1395549" cy="6139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54366" t="91705" r="29834"/>
          <a:stretch/>
        </p:blipFill>
        <p:spPr>
          <a:xfrm>
            <a:off x="342181" y="3055899"/>
            <a:ext cx="994874" cy="72190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rot="5400000">
            <a:off x="1188882" y="3516999"/>
            <a:ext cx="312375" cy="43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76419" y="3352911"/>
            <a:ext cx="163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labeling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492357" y="5309402"/>
            <a:ext cx="34834" cy="174171"/>
          </a:xfrm>
          <a:custGeom>
            <a:avLst/>
            <a:gdLst>
              <a:gd name="connsiteX0" fmla="*/ 17417 w 34834"/>
              <a:gd name="connsiteY0" fmla="*/ 0 h 174171"/>
              <a:gd name="connsiteX1" fmla="*/ 8708 w 34834"/>
              <a:gd name="connsiteY1" fmla="*/ 43542 h 174171"/>
              <a:gd name="connsiteX2" fmla="*/ 0 w 34834"/>
              <a:gd name="connsiteY2" fmla="*/ 69668 h 174171"/>
              <a:gd name="connsiteX3" fmla="*/ 8708 w 34834"/>
              <a:gd name="connsiteY3" fmla="*/ 121920 h 174171"/>
              <a:gd name="connsiteX4" fmla="*/ 26126 w 34834"/>
              <a:gd name="connsiteY4" fmla="*/ 148045 h 174171"/>
              <a:gd name="connsiteX5" fmla="*/ 34834 w 34834"/>
              <a:gd name="connsiteY5" fmla="*/ 174171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34" h="174171">
                <a:moveTo>
                  <a:pt x="17417" y="0"/>
                </a:moveTo>
                <a:cubicBezTo>
                  <a:pt x="14514" y="14514"/>
                  <a:pt x="12298" y="29182"/>
                  <a:pt x="8708" y="43542"/>
                </a:cubicBezTo>
                <a:cubicBezTo>
                  <a:pt x="6482" y="52448"/>
                  <a:pt x="0" y="60488"/>
                  <a:pt x="0" y="69668"/>
                </a:cubicBezTo>
                <a:cubicBezTo>
                  <a:pt x="0" y="87326"/>
                  <a:pt x="3124" y="105169"/>
                  <a:pt x="8708" y="121920"/>
                </a:cubicBezTo>
                <a:cubicBezTo>
                  <a:pt x="12018" y="131849"/>
                  <a:pt x="20320" y="139337"/>
                  <a:pt x="26126" y="148045"/>
                </a:cubicBezTo>
                <a:lnTo>
                  <a:pt x="34834" y="174171"/>
                </a:ln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396559" y="5143934"/>
            <a:ext cx="87086" cy="121920"/>
          </a:xfrm>
          <a:custGeom>
            <a:avLst/>
            <a:gdLst>
              <a:gd name="connsiteX0" fmla="*/ 0 w 87086"/>
              <a:gd name="connsiteY0" fmla="*/ 0 h 121920"/>
              <a:gd name="connsiteX1" fmla="*/ 87086 w 87086"/>
              <a:gd name="connsiteY1" fmla="*/ 1219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086" h="121920">
                <a:moveTo>
                  <a:pt x="0" y="0"/>
                </a:moveTo>
                <a:cubicBezTo>
                  <a:pt x="82272" y="109696"/>
                  <a:pt x="58903" y="65558"/>
                  <a:pt x="87086" y="121920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213677" y="5134478"/>
            <a:ext cx="104502" cy="156754"/>
          </a:xfrm>
          <a:custGeom>
            <a:avLst/>
            <a:gdLst>
              <a:gd name="connsiteX0" fmla="*/ 104502 w 104502"/>
              <a:gd name="connsiteY0" fmla="*/ 0 h 156754"/>
              <a:gd name="connsiteX1" fmla="*/ 34834 w 104502"/>
              <a:gd name="connsiteY1" fmla="*/ 95794 h 156754"/>
              <a:gd name="connsiteX2" fmla="*/ 26125 w 104502"/>
              <a:gd name="connsiteY2" fmla="*/ 121920 h 156754"/>
              <a:gd name="connsiteX3" fmla="*/ 0 w 104502"/>
              <a:gd name="connsiteY3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02" h="156754">
                <a:moveTo>
                  <a:pt x="104502" y="0"/>
                </a:moveTo>
                <a:cubicBezTo>
                  <a:pt x="81279" y="31931"/>
                  <a:pt x="56185" y="62582"/>
                  <a:pt x="34834" y="95794"/>
                </a:cubicBezTo>
                <a:cubicBezTo>
                  <a:pt x="29870" y="103516"/>
                  <a:pt x="30230" y="113709"/>
                  <a:pt x="26125" y="121920"/>
                </a:cubicBezTo>
                <a:cubicBezTo>
                  <a:pt x="16277" y="141615"/>
                  <a:pt x="12247" y="144507"/>
                  <a:pt x="0" y="156754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247778" y="5325714"/>
            <a:ext cx="87085" cy="81884"/>
          </a:xfrm>
          <a:custGeom>
            <a:avLst/>
            <a:gdLst>
              <a:gd name="connsiteX0" fmla="*/ 0 w 87085"/>
              <a:gd name="connsiteY0" fmla="*/ 0 h 81884"/>
              <a:gd name="connsiteX1" fmla="*/ 34834 w 87085"/>
              <a:gd name="connsiteY1" fmla="*/ 78377 h 81884"/>
              <a:gd name="connsiteX2" fmla="*/ 87085 w 87085"/>
              <a:gd name="connsiteY2" fmla="*/ 60960 h 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5" h="81884">
                <a:moveTo>
                  <a:pt x="0" y="0"/>
                </a:moveTo>
                <a:cubicBezTo>
                  <a:pt x="10160" y="34108"/>
                  <a:pt x="20320" y="68217"/>
                  <a:pt x="34834" y="78377"/>
                </a:cubicBezTo>
                <a:cubicBezTo>
                  <a:pt x="49348" y="88537"/>
                  <a:pt x="68216" y="74748"/>
                  <a:pt x="87085" y="60960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283349" y="5231023"/>
            <a:ext cx="166681" cy="113212"/>
          </a:xfrm>
          <a:custGeom>
            <a:avLst/>
            <a:gdLst>
              <a:gd name="connsiteX0" fmla="*/ 0 w 166681"/>
              <a:gd name="connsiteY0" fmla="*/ 43543 h 113212"/>
              <a:gd name="connsiteX1" fmla="*/ 104503 w 166681"/>
              <a:gd name="connsiteY1" fmla="*/ 0 h 113212"/>
              <a:gd name="connsiteX2" fmla="*/ 104503 w 166681"/>
              <a:gd name="connsiteY2" fmla="*/ 0 h 113212"/>
              <a:gd name="connsiteX3" fmla="*/ 165463 w 166681"/>
              <a:gd name="connsiteY3" fmla="*/ 60960 h 113212"/>
              <a:gd name="connsiteX4" fmla="*/ 139337 w 166681"/>
              <a:gd name="connsiteY4" fmla="*/ 113212 h 1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1" h="113212">
                <a:moveTo>
                  <a:pt x="0" y="43543"/>
                </a:moveTo>
                <a:lnTo>
                  <a:pt x="104503" y="0"/>
                </a:lnTo>
                <a:lnTo>
                  <a:pt x="104503" y="0"/>
                </a:lnTo>
                <a:cubicBezTo>
                  <a:pt x="114663" y="10160"/>
                  <a:pt x="159657" y="42091"/>
                  <a:pt x="165463" y="60960"/>
                </a:cubicBezTo>
                <a:cubicBezTo>
                  <a:pt x="171269" y="79829"/>
                  <a:pt x="155303" y="96520"/>
                  <a:pt x="139337" y="113212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297440" y="5409123"/>
            <a:ext cx="121984" cy="148045"/>
          </a:xfrm>
          <a:custGeom>
            <a:avLst/>
            <a:gdLst>
              <a:gd name="connsiteX0" fmla="*/ 52251 w 121984"/>
              <a:gd name="connsiteY0" fmla="*/ 0 h 148045"/>
              <a:gd name="connsiteX1" fmla="*/ 17417 w 121984"/>
              <a:gd name="connsiteY1" fmla="*/ 78377 h 148045"/>
              <a:gd name="connsiteX2" fmla="*/ 121920 w 121984"/>
              <a:gd name="connsiteY2" fmla="*/ 130628 h 148045"/>
              <a:gd name="connsiteX3" fmla="*/ 0 w 121984"/>
              <a:gd name="connsiteY3" fmla="*/ 148045 h 14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4" h="148045">
                <a:moveTo>
                  <a:pt x="52251" y="0"/>
                </a:moveTo>
                <a:cubicBezTo>
                  <a:pt x="29028" y="28303"/>
                  <a:pt x="5806" y="56606"/>
                  <a:pt x="17417" y="78377"/>
                </a:cubicBezTo>
                <a:cubicBezTo>
                  <a:pt x="29028" y="100148"/>
                  <a:pt x="124823" y="119017"/>
                  <a:pt x="121920" y="130628"/>
                </a:cubicBezTo>
                <a:cubicBezTo>
                  <a:pt x="119017" y="142239"/>
                  <a:pt x="59508" y="145142"/>
                  <a:pt x="0" y="148045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1186734" y="4776993"/>
            <a:ext cx="312375" cy="43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74271" y="4612905"/>
            <a:ext cx="163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Tryptic digestion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134835" y="5440705"/>
            <a:ext cx="34834" cy="174171"/>
          </a:xfrm>
          <a:custGeom>
            <a:avLst/>
            <a:gdLst>
              <a:gd name="connsiteX0" fmla="*/ 17417 w 34834"/>
              <a:gd name="connsiteY0" fmla="*/ 0 h 174171"/>
              <a:gd name="connsiteX1" fmla="*/ 8708 w 34834"/>
              <a:gd name="connsiteY1" fmla="*/ 43542 h 174171"/>
              <a:gd name="connsiteX2" fmla="*/ 0 w 34834"/>
              <a:gd name="connsiteY2" fmla="*/ 69668 h 174171"/>
              <a:gd name="connsiteX3" fmla="*/ 8708 w 34834"/>
              <a:gd name="connsiteY3" fmla="*/ 121920 h 174171"/>
              <a:gd name="connsiteX4" fmla="*/ 26126 w 34834"/>
              <a:gd name="connsiteY4" fmla="*/ 148045 h 174171"/>
              <a:gd name="connsiteX5" fmla="*/ 34834 w 34834"/>
              <a:gd name="connsiteY5" fmla="*/ 174171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34" h="174171">
                <a:moveTo>
                  <a:pt x="17417" y="0"/>
                </a:moveTo>
                <a:cubicBezTo>
                  <a:pt x="14514" y="14514"/>
                  <a:pt x="12298" y="29182"/>
                  <a:pt x="8708" y="43542"/>
                </a:cubicBezTo>
                <a:cubicBezTo>
                  <a:pt x="6482" y="52448"/>
                  <a:pt x="0" y="60488"/>
                  <a:pt x="0" y="69668"/>
                </a:cubicBezTo>
                <a:cubicBezTo>
                  <a:pt x="0" y="87326"/>
                  <a:pt x="3124" y="105169"/>
                  <a:pt x="8708" y="121920"/>
                </a:cubicBezTo>
                <a:cubicBezTo>
                  <a:pt x="12018" y="131849"/>
                  <a:pt x="20320" y="139337"/>
                  <a:pt x="26126" y="148045"/>
                </a:cubicBezTo>
                <a:lnTo>
                  <a:pt x="34834" y="174171"/>
                </a:ln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230629" y="5618679"/>
            <a:ext cx="87086" cy="121920"/>
          </a:xfrm>
          <a:custGeom>
            <a:avLst/>
            <a:gdLst>
              <a:gd name="connsiteX0" fmla="*/ 0 w 87086"/>
              <a:gd name="connsiteY0" fmla="*/ 0 h 121920"/>
              <a:gd name="connsiteX1" fmla="*/ 87086 w 87086"/>
              <a:gd name="connsiteY1" fmla="*/ 12192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086" h="121920">
                <a:moveTo>
                  <a:pt x="0" y="0"/>
                </a:moveTo>
                <a:cubicBezTo>
                  <a:pt x="82272" y="109696"/>
                  <a:pt x="58903" y="65558"/>
                  <a:pt x="87086" y="121920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126256" y="5106011"/>
            <a:ext cx="104502" cy="156754"/>
          </a:xfrm>
          <a:custGeom>
            <a:avLst/>
            <a:gdLst>
              <a:gd name="connsiteX0" fmla="*/ 104502 w 104502"/>
              <a:gd name="connsiteY0" fmla="*/ 0 h 156754"/>
              <a:gd name="connsiteX1" fmla="*/ 34834 w 104502"/>
              <a:gd name="connsiteY1" fmla="*/ 95794 h 156754"/>
              <a:gd name="connsiteX2" fmla="*/ 26125 w 104502"/>
              <a:gd name="connsiteY2" fmla="*/ 121920 h 156754"/>
              <a:gd name="connsiteX3" fmla="*/ 0 w 104502"/>
              <a:gd name="connsiteY3" fmla="*/ 156754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02" h="156754">
                <a:moveTo>
                  <a:pt x="104502" y="0"/>
                </a:moveTo>
                <a:cubicBezTo>
                  <a:pt x="81279" y="31931"/>
                  <a:pt x="56185" y="62582"/>
                  <a:pt x="34834" y="95794"/>
                </a:cubicBezTo>
                <a:cubicBezTo>
                  <a:pt x="29870" y="103516"/>
                  <a:pt x="30230" y="113709"/>
                  <a:pt x="26125" y="121920"/>
                </a:cubicBezTo>
                <a:cubicBezTo>
                  <a:pt x="16277" y="141615"/>
                  <a:pt x="12247" y="144507"/>
                  <a:pt x="0" y="156754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465151" y="5567163"/>
            <a:ext cx="87085" cy="81884"/>
          </a:xfrm>
          <a:custGeom>
            <a:avLst/>
            <a:gdLst>
              <a:gd name="connsiteX0" fmla="*/ 0 w 87085"/>
              <a:gd name="connsiteY0" fmla="*/ 0 h 81884"/>
              <a:gd name="connsiteX1" fmla="*/ 34834 w 87085"/>
              <a:gd name="connsiteY1" fmla="*/ 78377 h 81884"/>
              <a:gd name="connsiteX2" fmla="*/ 87085 w 87085"/>
              <a:gd name="connsiteY2" fmla="*/ 60960 h 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5" h="81884">
                <a:moveTo>
                  <a:pt x="0" y="0"/>
                </a:moveTo>
                <a:cubicBezTo>
                  <a:pt x="10160" y="34108"/>
                  <a:pt x="20320" y="68217"/>
                  <a:pt x="34834" y="78377"/>
                </a:cubicBezTo>
                <a:cubicBezTo>
                  <a:pt x="49348" y="88537"/>
                  <a:pt x="68216" y="74748"/>
                  <a:pt x="87085" y="60960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055597" y="5270578"/>
            <a:ext cx="122385" cy="182880"/>
          </a:xfrm>
          <a:custGeom>
            <a:avLst/>
            <a:gdLst>
              <a:gd name="connsiteX0" fmla="*/ 0 w 122385"/>
              <a:gd name="connsiteY0" fmla="*/ 0 h 182880"/>
              <a:gd name="connsiteX1" fmla="*/ 121920 w 122385"/>
              <a:gd name="connsiteY1" fmla="*/ 60960 h 182880"/>
              <a:gd name="connsiteX2" fmla="*/ 43543 w 122385"/>
              <a:gd name="connsiteY2" fmla="*/ 156754 h 182880"/>
              <a:gd name="connsiteX3" fmla="*/ 87085 w 122385"/>
              <a:gd name="connsiteY3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85" h="182880">
                <a:moveTo>
                  <a:pt x="0" y="0"/>
                </a:moveTo>
                <a:cubicBezTo>
                  <a:pt x="57331" y="17417"/>
                  <a:pt x="114663" y="34834"/>
                  <a:pt x="121920" y="60960"/>
                </a:cubicBezTo>
                <a:cubicBezTo>
                  <a:pt x="129177" y="87086"/>
                  <a:pt x="49349" y="136434"/>
                  <a:pt x="43543" y="156754"/>
                </a:cubicBezTo>
                <a:cubicBezTo>
                  <a:pt x="37737" y="177074"/>
                  <a:pt x="62411" y="179977"/>
                  <a:pt x="87085" y="182880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207086" y="5523127"/>
            <a:ext cx="166681" cy="113212"/>
          </a:xfrm>
          <a:custGeom>
            <a:avLst/>
            <a:gdLst>
              <a:gd name="connsiteX0" fmla="*/ 0 w 166681"/>
              <a:gd name="connsiteY0" fmla="*/ 43543 h 113212"/>
              <a:gd name="connsiteX1" fmla="*/ 104503 w 166681"/>
              <a:gd name="connsiteY1" fmla="*/ 0 h 113212"/>
              <a:gd name="connsiteX2" fmla="*/ 104503 w 166681"/>
              <a:gd name="connsiteY2" fmla="*/ 0 h 113212"/>
              <a:gd name="connsiteX3" fmla="*/ 165463 w 166681"/>
              <a:gd name="connsiteY3" fmla="*/ 60960 h 113212"/>
              <a:gd name="connsiteX4" fmla="*/ 139337 w 166681"/>
              <a:gd name="connsiteY4" fmla="*/ 113212 h 1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1" h="113212">
                <a:moveTo>
                  <a:pt x="0" y="43543"/>
                </a:moveTo>
                <a:lnTo>
                  <a:pt x="104503" y="0"/>
                </a:lnTo>
                <a:lnTo>
                  <a:pt x="104503" y="0"/>
                </a:lnTo>
                <a:cubicBezTo>
                  <a:pt x="114663" y="10160"/>
                  <a:pt x="159657" y="42091"/>
                  <a:pt x="165463" y="60960"/>
                </a:cubicBezTo>
                <a:cubicBezTo>
                  <a:pt x="171269" y="79829"/>
                  <a:pt x="155303" y="96520"/>
                  <a:pt x="139337" y="113212"/>
                </a:cubicBezTo>
              </a:path>
            </a:pathLst>
          </a:custGeom>
          <a:noFill/>
          <a:ln w="25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907060" y="5523127"/>
            <a:ext cx="749808" cy="46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ncrypted-tbn1.gstatic.com/images?q=tbn:ANd9GcSOqeG88WK5-J2EwQhYYInO9_ITn4CIb2xFCas9B_dQYlnUdU7-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7964" y="5323880"/>
            <a:ext cx="263157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encrypted-tbn1.gstatic.com/images?q=tbn:ANd9GcSOqeG88WK5-J2EwQhYYInO9_ITn4CIb2xFCas9B_dQYlnUdU7-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4912" y="5321732"/>
            <a:ext cx="263157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encrypted-tbn1.gstatic.com/images?q=tbn:ANd9GcSOqeG88WK5-J2EwQhYYInO9_ITn4CIb2xFCas9B_dQYlnUdU7-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8981" y="5319584"/>
            <a:ext cx="263157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s://encrypted-tbn1.gstatic.com/images?q=tbn:ANd9GcSOqeG88WK5-J2EwQhYYInO9_ITn4CIb2xFCas9B_dQYlnUdU7-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808" y="5317436"/>
            <a:ext cx="263157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encrypted-tbn1.gstatic.com/images?q=tbn:ANd9GcSOqeG88WK5-J2EwQhYYInO9_ITn4CIb2xFCas9B_dQYlnUdU7-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2877" y="5315288"/>
            <a:ext cx="263157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encrypted-tbn1.gstatic.com/images?q=tbn:ANd9GcSOqeG88WK5-J2EwQhYYInO9_ITn4CIb2xFCas9B_dQYlnUdU7-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9825" y="5313140"/>
            <a:ext cx="263157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684251" y="5010006"/>
            <a:ext cx="1246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Fractionation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ight Brace 60"/>
          <p:cNvSpPr/>
          <p:nvPr/>
        </p:nvSpPr>
        <p:spPr>
          <a:xfrm rot="16200000">
            <a:off x="3814120" y="4158853"/>
            <a:ext cx="246266" cy="1816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26699" y="4610757"/>
            <a:ext cx="163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LCMS analysis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11705" y="3869507"/>
            <a:ext cx="163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StoichAnalyzer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quantification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/>
          <a:srcRect l="46939" t="72141" r="39268" b="19539"/>
          <a:stretch/>
        </p:blipFill>
        <p:spPr>
          <a:xfrm>
            <a:off x="3616075" y="3307736"/>
            <a:ext cx="686864" cy="572739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rot="16200000" flipV="1">
            <a:off x="3779778" y="4518436"/>
            <a:ext cx="312375" cy="43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7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4" y="1418963"/>
            <a:ext cx="2298897" cy="221121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26816" y="4102077"/>
          <a:ext cx="4834916" cy="1630791"/>
        </p:xfrm>
        <a:graphic>
          <a:graphicData uri="http://schemas.openxmlformats.org/drawingml/2006/table">
            <a:tbl>
              <a:tblPr/>
              <a:tblGrid>
                <a:gridCol w="842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Stoichiometry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EIFNFVLKAIR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DNA-dependent protein kinase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ESKVPADLLKR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K3877,K3884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DNA-dependent protein kinase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LGFITNNSSKTR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Phosphoglycolate phosphatase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KADLVNR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Programmed cell death 6-interacting protein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IGGKGTAR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K1061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Transcription factor BTF3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NIGGQIQEKVR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 unc-45 homolog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DKIIVNDR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tRNA-splicing ligase RtcB homolog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1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Note: Heavy labeled peptide was not detected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990" y="1249793"/>
            <a:ext cx="2276022" cy="2409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686" y="14189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139885" y="141896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686" y="384775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Strategies for PTM Stoichiometry Analysis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42719" y="2930544"/>
            <a:ext cx="342578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acetylation stoichiometry in Hela cells – 4.1%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mitochondria acetylation stoichiometry – 2.4%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1242" y="4377313"/>
            <a:ext cx="1239832" cy="1961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42719" y="3936313"/>
            <a:ext cx="150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Stoichiometry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22"/>
          <a:stretch/>
        </p:blipFill>
        <p:spPr>
          <a:xfrm>
            <a:off x="5746636" y="6336258"/>
            <a:ext cx="1440160" cy="2315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43300" y="63055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Z score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7140993" y="4829007"/>
            <a:ext cx="2153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Regulation of gene expression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DNA damage and repair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95128" y="5821629"/>
            <a:ext cx="215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Macromolecule metabolic process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5841242" y="4205985"/>
            <a:ext cx="1239832" cy="135779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099592" y="5094664"/>
            <a:ext cx="117501" cy="2769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7099592" y="6139297"/>
            <a:ext cx="11750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731" y="1266931"/>
            <a:ext cx="2613540" cy="15695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5258255" y="1828940"/>
            <a:ext cx="1401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Stoichiometry (%)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  <p:bldP spid="26" grpId="0"/>
      <p:bldP spid="28" grpId="0"/>
      <p:bldP spid="4" grpId="0"/>
      <p:bldP spid="29" grpId="0"/>
      <p:bldP spid="8" grpId="0" animBg="1"/>
      <p:bldP spid="12" grpId="0" animBg="1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Strategies for PTM Stoichiometry Analysis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7" y="4172875"/>
            <a:ext cx="1825599" cy="13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51" y="3734008"/>
            <a:ext cx="6522549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35" y="1161937"/>
            <a:ext cx="3185021" cy="247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1270" y="1019833"/>
            <a:ext cx="2893564" cy="2665116"/>
            <a:chOff x="371270" y="1019833"/>
            <a:chExt cx="2893564" cy="2665116"/>
          </a:xfrm>
        </p:grpSpPr>
        <p:sp>
          <p:nvSpPr>
            <p:cNvPr id="12" name="Can 11"/>
            <p:cNvSpPr/>
            <p:nvPr/>
          </p:nvSpPr>
          <p:spPr>
            <a:xfrm>
              <a:off x="968375" y="1706880"/>
              <a:ext cx="762000" cy="76200"/>
            </a:xfrm>
            <a:prstGeom prst="can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968375" y="1630680"/>
              <a:ext cx="762000" cy="152400"/>
            </a:xfrm>
            <a:prstGeom prst="ca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6466" y="1019833"/>
              <a:ext cx="1012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HeLa cells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an 17"/>
            <p:cNvSpPr/>
            <p:nvPr/>
          </p:nvSpPr>
          <p:spPr>
            <a:xfrm>
              <a:off x="2155830" y="1706880"/>
              <a:ext cx="762000" cy="7620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n 18"/>
            <p:cNvSpPr/>
            <p:nvPr/>
          </p:nvSpPr>
          <p:spPr>
            <a:xfrm>
              <a:off x="2155830" y="1630680"/>
              <a:ext cx="762000" cy="152400"/>
            </a:xfrm>
            <a:prstGeom prst="ca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7409" y="1355096"/>
              <a:ext cx="1012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68375" y="1327610"/>
              <a:ext cx="19494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806010" y="1354071"/>
              <a:ext cx="1458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Butyrate treated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1212115" y="2089122"/>
              <a:ext cx="312375" cy="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423213" y="1899276"/>
              <a:ext cx="1012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Cell lysis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/>
            <a:srcRect l="54366" t="91705" r="29834"/>
            <a:stretch/>
          </p:blipFill>
          <p:spPr>
            <a:xfrm>
              <a:off x="371270" y="2036640"/>
              <a:ext cx="994874" cy="721903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rot="5400000">
              <a:off x="1205615" y="2497740"/>
              <a:ext cx="312375" cy="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29069" y="2197726"/>
              <a:ext cx="1053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Chemical labeling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203883" y="2890260"/>
              <a:ext cx="312375" cy="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414981" y="2638631"/>
              <a:ext cx="1012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Tryptic digestion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2377768" y="2087068"/>
              <a:ext cx="312375" cy="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2371268" y="2495686"/>
              <a:ext cx="312375" cy="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2369536" y="2888206"/>
              <a:ext cx="312375" cy="43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85799" y="3161729"/>
              <a:ext cx="2502245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LC-MS/MS and Stoichiometry quantification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703" y="1160611"/>
            <a:ext cx="2902047" cy="24628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17777" t="7781" r="62375" b="32154"/>
          <a:stretch/>
        </p:blipFill>
        <p:spPr>
          <a:xfrm>
            <a:off x="3912703" y="6181617"/>
            <a:ext cx="83489" cy="69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54253" t="1949" r="28262" b="48282"/>
          <a:stretch/>
        </p:blipFill>
        <p:spPr>
          <a:xfrm>
            <a:off x="4836797" y="6193544"/>
            <a:ext cx="73550" cy="5764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748965" y="6090146"/>
            <a:ext cx="1012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90986" y="6089121"/>
            <a:ext cx="1458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Butyrate treated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3656" y="1353879"/>
            <a:ext cx="82721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Unrestrictive sequence alignment and stringent validation enables the discovery of novel short-chain lysine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acylations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Lysine acylation serves as an emerging mechanism and metabolic sensors that profoundly affect cellular response to metabolic perturbations.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Stoichiometry analysis of PTMs provides unique information on the PTM abundance and allow comparative analysis PTM abundance between different sites and different modifications.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developed an improved method for global lysine acetylation stoichiometry analysis using stable isotope chemical labeling and quantitative data analysis.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Our data showed lysine acetylation stoichiometry in mammalian cells is generally pretty low comparing to phosphorylation stoichiometry, with proteins involved in gene expression and chromatin activities having higher acetylation stoichiometry.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strategy has been applied to study the site-specific change of stoichiometry upon HDAC inhibitor treatment and allowed us to identify novel dynamic changes of site-specific stoichiometry of histone acetylation clusters.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81592"/>
            <a:chOff x="0" y="0"/>
            <a:chExt cx="9144000" cy="6881592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0" y="6573815"/>
              <a:ext cx="3814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Georgia" panose="02040502050405020303" pitchFamily="18" charset="0"/>
                  <a:cs typeface="Arial" panose="020B0604020202020204" pitchFamily="34" charset="0"/>
                </a:rPr>
                <a:t>Biochemistry, Molecular Biology &amp; Biophysics</a:t>
              </a:r>
              <a:endParaRPr lang="en-US" sz="1400" dirty="0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15" descr="MHwdmk-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87" y="6224892"/>
              <a:ext cx="3222561" cy="33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Acknowledgement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7487" y="1047563"/>
            <a:ext cx="38838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hen lab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Minnesota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Tong Zhou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Ying-Hua Chung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Luke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Erber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Jianji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761" y="5927827"/>
            <a:ext cx="1152555" cy="6501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729" y="5805446"/>
            <a:ext cx="803935" cy="8062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21697" y="5693483"/>
            <a:ext cx="102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en-US" altLang="zh-CN" sz="1600" b="1" dirty="0" smtClean="0"/>
              <a:t>: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21697" y="1041641"/>
            <a:ext cx="330508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Yingming</a:t>
            </a:r>
            <a:r>
              <a:rPr lang="en-US" sz="1600" b="1" dirty="0" smtClean="0"/>
              <a:t> Zhao</a:t>
            </a:r>
          </a:p>
          <a:p>
            <a:r>
              <a:rPr lang="en-US" sz="1600" b="1" dirty="0"/>
              <a:t>University of Chicago</a:t>
            </a:r>
          </a:p>
          <a:p>
            <a:endParaRPr lang="en-US" sz="300" dirty="0"/>
          </a:p>
          <a:p>
            <a:r>
              <a:rPr lang="en-US" sz="1600" dirty="0" err="1" smtClean="0"/>
              <a:t>Minjia</a:t>
            </a:r>
            <a:r>
              <a:rPr lang="en-US" sz="1600" dirty="0" smtClean="0"/>
              <a:t> Tan</a:t>
            </a:r>
          </a:p>
          <a:p>
            <a:r>
              <a:rPr lang="en-US" sz="1600" dirty="0" err="1" smtClean="0"/>
              <a:t>Lunzhi</a:t>
            </a:r>
            <a:r>
              <a:rPr lang="en-US" sz="1600" dirty="0" smtClean="0"/>
              <a:t> Dai</a:t>
            </a:r>
          </a:p>
          <a:p>
            <a:r>
              <a:rPr lang="en-US" sz="1600" dirty="0" smtClean="0"/>
              <a:t>Chao Peng</a:t>
            </a:r>
          </a:p>
          <a:p>
            <a:r>
              <a:rPr lang="en-US" sz="1600" dirty="0" err="1" smtClean="0"/>
              <a:t>Zhike</a:t>
            </a:r>
            <a:r>
              <a:rPr lang="en-US" sz="1600" dirty="0" smtClean="0"/>
              <a:t> Lu</a:t>
            </a:r>
          </a:p>
          <a:p>
            <a:r>
              <a:rPr lang="en-US" sz="1600" dirty="0" err="1" smtClean="0"/>
              <a:t>Zhongyu</a:t>
            </a:r>
            <a:r>
              <a:rPr lang="en-US" sz="1600" dirty="0" smtClean="0"/>
              <a:t> </a:t>
            </a:r>
            <a:r>
              <a:rPr lang="en-US" sz="1600" dirty="0" err="1" smtClean="0"/>
              <a:t>Xie</a:t>
            </a:r>
            <a:endParaRPr lang="en-US" sz="1600" dirty="0" smtClean="0"/>
          </a:p>
          <a:p>
            <a:r>
              <a:rPr lang="en-US" sz="1600" dirty="0" err="1" smtClean="0"/>
              <a:t>Zhongyi</a:t>
            </a:r>
            <a:r>
              <a:rPr lang="en-US" sz="1600" dirty="0" smtClean="0"/>
              <a:t> Cheng</a:t>
            </a:r>
          </a:p>
          <a:p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0" y="3106756"/>
            <a:ext cx="3632698" cy="27245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21697" y="3270047"/>
            <a:ext cx="388387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 for Mass spectrometry and Proteomics</a:t>
            </a:r>
          </a:p>
          <a:p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 Griffin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Pratik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Jagtap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Biochemistry, Molecular Biology and Biophysics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Bernlohr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Do-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Hyung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Kim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ssinglink.ucsf.edu/lm/genes_and_genomes/images/acetyl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4200"/>
            <a:ext cx="5562600" cy="34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524000" y="1362528"/>
            <a:ext cx="6248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28800" y="14097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Condensed chromatin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1409700"/>
            <a:ext cx="334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Transcription silencing </a:t>
            </a:r>
            <a:endParaRPr lang="en-US" sz="2000" dirty="0"/>
          </a:p>
        </p:txBody>
      </p:sp>
      <p:sp>
        <p:nvSpPr>
          <p:cNvPr id="19" name="Up Arrow 18"/>
          <p:cNvSpPr/>
          <p:nvPr/>
        </p:nvSpPr>
        <p:spPr>
          <a:xfrm>
            <a:off x="2743200" y="1822574"/>
            <a:ext cx="609600" cy="392668"/>
          </a:xfrm>
          <a:prstGeom prst="up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5867400" y="1834242"/>
            <a:ext cx="609600" cy="392668"/>
          </a:xfrm>
          <a:prstGeom prst="up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24000" y="5642430"/>
            <a:ext cx="62484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7400" y="565046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Relaxed chromatin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565046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Transcription activation </a:t>
            </a:r>
            <a:endParaRPr lang="en-US" sz="2000" dirty="0"/>
          </a:p>
        </p:txBody>
      </p:sp>
      <p:sp>
        <p:nvSpPr>
          <p:cNvPr id="24" name="Up Arrow 23"/>
          <p:cNvSpPr/>
          <p:nvPr/>
        </p:nvSpPr>
        <p:spPr>
          <a:xfrm rot="10800000">
            <a:off x="2743200" y="5214258"/>
            <a:ext cx="609600" cy="392668"/>
          </a:xfrm>
          <a:prstGeom prst="up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5867400" y="5211412"/>
            <a:ext cx="609600" cy="392668"/>
          </a:xfrm>
          <a:prstGeom prst="up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Acetylation in Epigenetic Regulation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4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010036" y="3620037"/>
            <a:ext cx="7315200" cy="533400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6715" y="3762675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2006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250" y="377243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2007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478" y="377243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2008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5816" y="377243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2009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1249" y="377243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2010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9484" y="377243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2011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4917" y="377243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2012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0350" y="377243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2013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8586" y="377243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2014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916" y="377243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515" y="1579968"/>
            <a:ext cx="18520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Lysine acetylation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Short-Chain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Acylations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463097" y="3766577"/>
            <a:ext cx="63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2016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34" y="2146788"/>
            <a:ext cx="774683" cy="63550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83" y="2323707"/>
            <a:ext cx="420251" cy="48218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36515" y="2957777"/>
            <a:ext cx="190200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 acetylation proteomics analysis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1162553" y="3510051"/>
            <a:ext cx="0" cy="2194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956193" y="4036909"/>
            <a:ext cx="6486790" cy="2399559"/>
            <a:chOff x="784357" y="4036909"/>
            <a:chExt cx="6486790" cy="2399559"/>
          </a:xfrm>
        </p:grpSpPr>
        <p:sp>
          <p:nvSpPr>
            <p:cNvPr id="16" name="TextBox 15"/>
            <p:cNvSpPr txBox="1"/>
            <p:nvPr/>
          </p:nvSpPr>
          <p:spPr>
            <a:xfrm>
              <a:off x="784357" y="6128691"/>
              <a:ext cx="173680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Kprop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Kbuty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652759" y="4039142"/>
              <a:ext cx="0" cy="73152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793014" y="5361880"/>
              <a:ext cx="121773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Kcr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03296" y="5976920"/>
              <a:ext cx="121773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K2ohiBu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4393501" y="4036909"/>
              <a:ext cx="0" cy="5394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392391" y="4058481"/>
              <a:ext cx="0" cy="109728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809609" y="4828396"/>
              <a:ext cx="1757513" cy="12229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214" y="4852587"/>
              <a:ext cx="1519653" cy="1177732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3495183" y="4633525"/>
              <a:ext cx="1757513" cy="6114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2325" y="4648987"/>
              <a:ext cx="1519255" cy="580573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5513634" y="5221028"/>
              <a:ext cx="1757513" cy="6769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741" y="5251371"/>
              <a:ext cx="1302219" cy="60227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248141" y="1443327"/>
            <a:ext cx="6224940" cy="2303004"/>
            <a:chOff x="2076305" y="1443327"/>
            <a:chExt cx="6224940" cy="2303004"/>
          </a:xfrm>
        </p:grpSpPr>
        <p:grpSp>
          <p:nvGrpSpPr>
            <p:cNvPr id="105" name="Group 104"/>
            <p:cNvGrpSpPr/>
            <p:nvPr/>
          </p:nvGrpSpPr>
          <p:grpSpPr>
            <a:xfrm>
              <a:off x="3343868" y="1443327"/>
              <a:ext cx="4957377" cy="2303004"/>
              <a:chOff x="3343868" y="1443327"/>
              <a:chExt cx="4957377" cy="230300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343868" y="1619963"/>
                <a:ext cx="1809566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 err="1"/>
                  <a:t>Ksucc</a:t>
                </a:r>
                <a:r>
                  <a:rPr lang="en-US" dirty="0"/>
                  <a:t> and </a:t>
                </a:r>
                <a:r>
                  <a:rPr lang="en-US" dirty="0" err="1"/>
                  <a:t>Kmal</a:t>
                </a:r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85101" y="1443327"/>
                <a:ext cx="115011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 err="1"/>
                  <a:t>Kglu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851720" y="2513453"/>
                <a:ext cx="1217735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dirty="0"/>
                  <a:t>K3ohBu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4260151" y="3256468"/>
                <a:ext cx="0" cy="4754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6260157" y="2453619"/>
                <a:ext cx="0" cy="128016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7479601" y="3508587"/>
                <a:ext cx="0" cy="2377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3369895" y="2002534"/>
                <a:ext cx="1757513" cy="12229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3658" y="2023433"/>
                <a:ext cx="1703736" cy="1177423"/>
              </a:xfrm>
              <a:prstGeom prst="rect">
                <a:avLst/>
              </a:prstGeom>
            </p:spPr>
          </p:pic>
          <p:sp>
            <p:nvSpPr>
              <p:cNvPr id="97" name="Rectangle 96"/>
              <p:cNvSpPr/>
              <p:nvPr/>
            </p:nvSpPr>
            <p:spPr>
              <a:xfrm>
                <a:off x="5301416" y="1813922"/>
                <a:ext cx="1994734" cy="61149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8667" y="1830075"/>
                <a:ext cx="1904494" cy="575146"/>
              </a:xfrm>
              <a:prstGeom prst="rect">
                <a:avLst/>
              </a:prstGeom>
            </p:spPr>
          </p:pic>
          <p:sp>
            <p:nvSpPr>
              <p:cNvPr id="102" name="Rectangle 101"/>
              <p:cNvSpPr/>
              <p:nvPr/>
            </p:nvSpPr>
            <p:spPr>
              <a:xfrm>
                <a:off x="6640285" y="2833094"/>
                <a:ext cx="1660960" cy="6479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9291" y="2860603"/>
                <a:ext cx="1535533" cy="59142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2076305" y="2387467"/>
              <a:ext cx="1083208" cy="676112"/>
              <a:chOff x="2043415" y="2617713"/>
              <a:chExt cx="1083208" cy="67611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043415" y="2617713"/>
                <a:ext cx="1083208" cy="6761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9903" y="2621509"/>
                <a:ext cx="1030313" cy="652329"/>
              </a:xfrm>
              <a:prstGeom prst="rect">
                <a:avLst/>
              </a:prstGeom>
            </p:spPr>
          </p:pic>
        </p:grpSp>
        <p:cxnSp>
          <p:nvCxnSpPr>
            <p:cNvPr id="69" name="Straight Connector 68"/>
            <p:cNvCxnSpPr/>
            <p:nvPr/>
          </p:nvCxnSpPr>
          <p:spPr>
            <a:xfrm flipV="1">
              <a:off x="2307457" y="3085434"/>
              <a:ext cx="0" cy="64008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108229" y="2048655"/>
              <a:ext cx="56104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 smtClean="0"/>
                <a:t>Kfo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97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54100"/>
            <a:ext cx="3764942" cy="514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7200" y="6297612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Mol</a:t>
            </a:r>
            <a:r>
              <a:rPr lang="en-US" sz="1400" dirty="0" smtClean="0"/>
              <a:t> Cell </a:t>
            </a:r>
            <a:r>
              <a:rPr lang="en-US" sz="1400" dirty="0"/>
              <a:t>(</a:t>
            </a:r>
            <a:r>
              <a:rPr lang="en-US" sz="1400" dirty="0" smtClean="0"/>
              <a:t>2006</a:t>
            </a:r>
            <a:r>
              <a:rPr lang="en-US" sz="1400" dirty="0"/>
              <a:t>) 23, 607-618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631612" y="2314994"/>
            <a:ext cx="533400" cy="228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2231606"/>
            <a:ext cx="274320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Reduce sample complexity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5638800" y="3568700"/>
            <a:ext cx="533400" cy="228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8400" y="3381794"/>
            <a:ext cx="2743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Reduce complexity and avoid loss of peptides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5638800" y="5700075"/>
            <a:ext cx="533400" cy="228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5513169"/>
            <a:ext cx="2743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Increase sensitivity and reliability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First Systematic Profiling of Lysine Acetylation Proteome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07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3981"/>
            <a:ext cx="4035425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733800"/>
            <a:ext cx="3975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0" y="118279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Hela</a:t>
            </a:r>
            <a:r>
              <a:rPr lang="en-US" sz="2000" b="1" i="1" dirty="0" smtClean="0"/>
              <a:t> cells</a:t>
            </a:r>
            <a:endParaRPr lang="en-US" sz="2000" b="1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4343400" y="11873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Mouse liver</a:t>
            </a:r>
            <a:endParaRPr lang="en-US" sz="2000" b="1" i="1" dirty="0"/>
          </a:p>
        </p:txBody>
      </p:sp>
      <p:sp>
        <p:nvSpPr>
          <p:cNvPr id="2054" name="TextBox 2053"/>
          <p:cNvSpPr txBox="1"/>
          <p:nvPr/>
        </p:nvSpPr>
        <p:spPr>
          <a:xfrm>
            <a:off x="304800" y="5589369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The first demonstration of Lys acetylation on metabolic enzymes.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More than 20% mitochondria proteins were Lys acetylated.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75631"/>
            <a:ext cx="39512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02050"/>
            <a:ext cx="42672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First Systematic Profiling of Lysine Acetylation Proteome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0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230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232" name="Rectangle 231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3" name="Straight Connector 232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4" name="TextBox 233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Propionylation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and Lysine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Butyrylation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Discovery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04" y="1163641"/>
            <a:ext cx="1354414" cy="1603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67" y="1163641"/>
            <a:ext cx="1814806" cy="1892215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flipH="1">
            <a:off x="3827216" y="1722432"/>
            <a:ext cx="1066799" cy="3873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800000" flipH="1">
            <a:off x="3856168" y="2160577"/>
            <a:ext cx="1066799" cy="3873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4033" y="2529755"/>
            <a:ext cx="1311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Acetyltransferase</a:t>
            </a:r>
          </a:p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+ Acetyl - CoA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6659" y="1482339"/>
            <a:ext cx="1311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Deacetylase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3595" y="4445694"/>
            <a:ext cx="1311067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Acetyl - CoA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424" y="5273185"/>
            <a:ext cx="1311067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Propionyl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- CoA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4944" y="6100675"/>
            <a:ext cx="1311067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Butyryl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- CoA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64" y="5050019"/>
            <a:ext cx="1232413" cy="55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964" y="5810535"/>
            <a:ext cx="1443831" cy="55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964" y="4193828"/>
            <a:ext cx="1010682" cy="5569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1754841" y="4381589"/>
            <a:ext cx="476177" cy="5302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841" y="5116717"/>
            <a:ext cx="695363" cy="5310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903" y="5884896"/>
            <a:ext cx="903441" cy="531008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856" y="2651996"/>
            <a:ext cx="3437518" cy="169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25984" y="4533262"/>
            <a:ext cx="513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25984" y="5251416"/>
            <a:ext cx="513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25984" y="6019595"/>
            <a:ext cx="513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15915" y="4445694"/>
            <a:ext cx="1311067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Acetylation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15914" y="5251416"/>
            <a:ext cx="1311067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Propionylation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15914" y="6057138"/>
            <a:ext cx="1311067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Butyrylation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1" grpId="0"/>
      <p:bldP spid="33" grpId="0"/>
      <p:bldP spid="34" grpId="0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3124200" y="1712913"/>
            <a:ext cx="304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dirty="0"/>
              <a:t>:  </a:t>
            </a:r>
            <a:r>
              <a:rPr lang="en-US" altLang="zh-CN" sz="1600" dirty="0" err="1">
                <a:ea typeface="宋体" pitchFamily="2" charset="-122"/>
                <a:cs typeface="Arial" charset="0"/>
              </a:rPr>
              <a:t>GGK</a:t>
            </a:r>
            <a:r>
              <a:rPr lang="en-US" altLang="zh-CN" sz="1600" b="1" baseline="30000" dirty="0" err="1">
                <a:solidFill>
                  <a:srgbClr val="FF0000"/>
                </a:solidFill>
                <a:ea typeface="宋体" pitchFamily="2" charset="-122"/>
                <a:cs typeface="Arial" charset="0"/>
              </a:rPr>
              <a:t>Prop</a:t>
            </a:r>
            <a:r>
              <a:rPr lang="en-US" altLang="zh-CN" sz="1600" dirty="0" err="1">
                <a:ea typeface="宋体" pitchFamily="2" charset="-122"/>
                <a:cs typeface="Arial" charset="0"/>
              </a:rPr>
              <a:t>GLGK</a:t>
            </a:r>
            <a:r>
              <a:rPr lang="en-US" altLang="zh-CN" sz="1600" b="1" baseline="30000" dirty="0" err="1">
                <a:ea typeface="宋体" pitchFamily="2" charset="-122"/>
                <a:cs typeface="Arial" charset="0"/>
              </a:rPr>
              <a:t>Ac</a:t>
            </a:r>
            <a:r>
              <a:rPr lang="en-US" altLang="zh-CN" sz="1600" dirty="0" err="1">
                <a:ea typeface="宋体" pitchFamily="2" charset="-122"/>
                <a:cs typeface="Arial" charset="0"/>
              </a:rPr>
              <a:t>GGAK</a:t>
            </a:r>
            <a:r>
              <a:rPr lang="en-US" altLang="zh-CN" sz="1600" b="1" baseline="30000" dirty="0" err="1">
                <a:ea typeface="宋体" pitchFamily="2" charset="-122"/>
                <a:cs typeface="Arial" charset="0"/>
              </a:rPr>
              <a:t>Ac</a:t>
            </a:r>
            <a:r>
              <a:rPr lang="en-US" altLang="zh-CN" sz="1600" dirty="0" err="1">
                <a:ea typeface="宋体" pitchFamily="2" charset="-122"/>
                <a:cs typeface="Arial" charset="0"/>
              </a:rPr>
              <a:t>R</a:t>
            </a:r>
            <a:r>
              <a:rPr lang="en-US" altLang="zh-CN" sz="1600" dirty="0">
                <a:ea typeface="宋体" pitchFamily="2" charset="-122"/>
              </a:rPr>
              <a:t>  </a:t>
            </a:r>
            <a:endParaRPr lang="en-US" sz="1600" dirty="0">
              <a:ea typeface="宋体" pitchFamily="2" charset="-122"/>
            </a:endParaRPr>
          </a:p>
        </p:txBody>
      </p:sp>
      <p:sp>
        <p:nvSpPr>
          <p:cNvPr id="275461" name="Line 5"/>
          <p:cNvSpPr>
            <a:spLocks noChangeAspect="1" noChangeShapeType="1"/>
          </p:cNvSpPr>
          <p:nvPr/>
        </p:nvSpPr>
        <p:spPr bwMode="auto">
          <a:xfrm>
            <a:off x="1312863" y="5840413"/>
            <a:ext cx="7219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2" name="Line 6"/>
          <p:cNvSpPr>
            <a:spLocks noChangeAspect="1" noChangeShapeType="1"/>
          </p:cNvSpPr>
          <p:nvPr/>
        </p:nvSpPr>
        <p:spPr bwMode="auto">
          <a:xfrm>
            <a:off x="14112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3" name="Line 7"/>
          <p:cNvSpPr>
            <a:spLocks noChangeAspect="1" noChangeShapeType="1"/>
          </p:cNvSpPr>
          <p:nvPr/>
        </p:nvSpPr>
        <p:spPr bwMode="auto">
          <a:xfrm>
            <a:off x="16748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4" name="Line 8"/>
          <p:cNvSpPr>
            <a:spLocks noChangeAspect="1" noChangeShapeType="1"/>
          </p:cNvSpPr>
          <p:nvPr/>
        </p:nvSpPr>
        <p:spPr bwMode="auto">
          <a:xfrm>
            <a:off x="18049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5" name="Line 9"/>
          <p:cNvSpPr>
            <a:spLocks noChangeAspect="1" noChangeShapeType="1"/>
          </p:cNvSpPr>
          <p:nvPr/>
        </p:nvSpPr>
        <p:spPr bwMode="auto">
          <a:xfrm>
            <a:off x="194786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6" name="Line 10"/>
          <p:cNvSpPr>
            <a:spLocks noChangeAspect="1" noChangeShapeType="1"/>
          </p:cNvSpPr>
          <p:nvPr/>
        </p:nvSpPr>
        <p:spPr bwMode="auto">
          <a:xfrm>
            <a:off x="20796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7" name="Line 11"/>
          <p:cNvSpPr>
            <a:spLocks noChangeAspect="1" noChangeShapeType="1"/>
          </p:cNvSpPr>
          <p:nvPr/>
        </p:nvSpPr>
        <p:spPr bwMode="auto">
          <a:xfrm>
            <a:off x="235267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8" name="Line 12"/>
          <p:cNvSpPr>
            <a:spLocks noChangeAspect="1" noChangeShapeType="1"/>
          </p:cNvSpPr>
          <p:nvPr/>
        </p:nvSpPr>
        <p:spPr bwMode="auto">
          <a:xfrm>
            <a:off x="2484438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69" name="Line 13"/>
          <p:cNvSpPr>
            <a:spLocks noChangeAspect="1" noChangeShapeType="1"/>
          </p:cNvSpPr>
          <p:nvPr/>
        </p:nvSpPr>
        <p:spPr bwMode="auto">
          <a:xfrm>
            <a:off x="26162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0" name="Line 14"/>
          <p:cNvSpPr>
            <a:spLocks noChangeAspect="1" noChangeShapeType="1"/>
          </p:cNvSpPr>
          <p:nvPr/>
        </p:nvSpPr>
        <p:spPr bwMode="auto">
          <a:xfrm>
            <a:off x="2747963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1" name="Line 15"/>
          <p:cNvSpPr>
            <a:spLocks noChangeAspect="1" noChangeShapeType="1"/>
          </p:cNvSpPr>
          <p:nvPr/>
        </p:nvSpPr>
        <p:spPr bwMode="auto">
          <a:xfrm>
            <a:off x="30226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2" name="Line 16"/>
          <p:cNvSpPr>
            <a:spLocks noChangeAspect="1" noChangeShapeType="1"/>
          </p:cNvSpPr>
          <p:nvPr/>
        </p:nvSpPr>
        <p:spPr bwMode="auto">
          <a:xfrm>
            <a:off x="315277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3" name="Line 17"/>
          <p:cNvSpPr>
            <a:spLocks noChangeAspect="1" noChangeShapeType="1"/>
          </p:cNvSpPr>
          <p:nvPr/>
        </p:nvSpPr>
        <p:spPr bwMode="auto">
          <a:xfrm>
            <a:off x="32861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4" name="Line 18"/>
          <p:cNvSpPr>
            <a:spLocks noChangeAspect="1" noChangeShapeType="1"/>
          </p:cNvSpPr>
          <p:nvPr/>
        </p:nvSpPr>
        <p:spPr bwMode="auto">
          <a:xfrm>
            <a:off x="3427413" y="5840413"/>
            <a:ext cx="3175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5" name="Line 19"/>
          <p:cNvSpPr>
            <a:spLocks noChangeAspect="1" noChangeShapeType="1"/>
          </p:cNvSpPr>
          <p:nvPr/>
        </p:nvSpPr>
        <p:spPr bwMode="auto">
          <a:xfrm>
            <a:off x="369093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6" name="Line 20"/>
          <p:cNvSpPr>
            <a:spLocks noChangeAspect="1" noChangeShapeType="1"/>
          </p:cNvSpPr>
          <p:nvPr/>
        </p:nvSpPr>
        <p:spPr bwMode="auto">
          <a:xfrm>
            <a:off x="38211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7" name="Line 21"/>
          <p:cNvSpPr>
            <a:spLocks noChangeAspect="1" noChangeShapeType="1"/>
          </p:cNvSpPr>
          <p:nvPr/>
        </p:nvSpPr>
        <p:spPr bwMode="auto">
          <a:xfrm>
            <a:off x="39639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8" name="Line 22"/>
          <p:cNvSpPr>
            <a:spLocks noChangeAspect="1" noChangeShapeType="1"/>
          </p:cNvSpPr>
          <p:nvPr/>
        </p:nvSpPr>
        <p:spPr bwMode="auto">
          <a:xfrm>
            <a:off x="4095750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79" name="Line 23"/>
          <p:cNvSpPr>
            <a:spLocks noChangeAspect="1" noChangeShapeType="1"/>
          </p:cNvSpPr>
          <p:nvPr/>
        </p:nvSpPr>
        <p:spPr bwMode="auto">
          <a:xfrm>
            <a:off x="4359275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0" name="Line 24"/>
          <p:cNvSpPr>
            <a:spLocks noChangeAspect="1" noChangeShapeType="1"/>
          </p:cNvSpPr>
          <p:nvPr/>
        </p:nvSpPr>
        <p:spPr bwMode="auto">
          <a:xfrm>
            <a:off x="450056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1" name="Line 25"/>
          <p:cNvSpPr>
            <a:spLocks noChangeAspect="1" noChangeShapeType="1"/>
          </p:cNvSpPr>
          <p:nvPr/>
        </p:nvSpPr>
        <p:spPr bwMode="auto">
          <a:xfrm>
            <a:off x="46323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2" name="Line 26"/>
          <p:cNvSpPr>
            <a:spLocks noChangeAspect="1" noChangeShapeType="1"/>
          </p:cNvSpPr>
          <p:nvPr/>
        </p:nvSpPr>
        <p:spPr bwMode="auto">
          <a:xfrm>
            <a:off x="47625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3" name="Line 27"/>
          <p:cNvSpPr>
            <a:spLocks noChangeAspect="1" noChangeShapeType="1"/>
          </p:cNvSpPr>
          <p:nvPr/>
        </p:nvSpPr>
        <p:spPr bwMode="auto">
          <a:xfrm>
            <a:off x="50387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4" name="Line 28"/>
          <p:cNvSpPr>
            <a:spLocks noChangeAspect="1" noChangeShapeType="1"/>
          </p:cNvSpPr>
          <p:nvPr/>
        </p:nvSpPr>
        <p:spPr bwMode="auto">
          <a:xfrm>
            <a:off x="51704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5" name="Line 29"/>
          <p:cNvSpPr>
            <a:spLocks noChangeAspect="1" noChangeShapeType="1"/>
          </p:cNvSpPr>
          <p:nvPr/>
        </p:nvSpPr>
        <p:spPr bwMode="auto">
          <a:xfrm>
            <a:off x="530225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6" name="Line 30"/>
          <p:cNvSpPr>
            <a:spLocks noChangeAspect="1" noChangeShapeType="1"/>
          </p:cNvSpPr>
          <p:nvPr/>
        </p:nvSpPr>
        <p:spPr bwMode="auto">
          <a:xfrm>
            <a:off x="544353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7" name="Line 31"/>
          <p:cNvSpPr>
            <a:spLocks noChangeAspect="1" noChangeShapeType="1"/>
          </p:cNvSpPr>
          <p:nvPr/>
        </p:nvSpPr>
        <p:spPr bwMode="auto">
          <a:xfrm>
            <a:off x="5707063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8" name="Line 32"/>
          <p:cNvSpPr>
            <a:spLocks noChangeAspect="1" noChangeShapeType="1"/>
          </p:cNvSpPr>
          <p:nvPr/>
        </p:nvSpPr>
        <p:spPr bwMode="auto">
          <a:xfrm>
            <a:off x="583723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89" name="Line 33"/>
          <p:cNvSpPr>
            <a:spLocks noChangeAspect="1" noChangeShapeType="1"/>
          </p:cNvSpPr>
          <p:nvPr/>
        </p:nvSpPr>
        <p:spPr bwMode="auto">
          <a:xfrm>
            <a:off x="59801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0" name="Line 34"/>
          <p:cNvSpPr>
            <a:spLocks noChangeAspect="1" noChangeShapeType="1"/>
          </p:cNvSpPr>
          <p:nvPr/>
        </p:nvSpPr>
        <p:spPr bwMode="auto">
          <a:xfrm>
            <a:off x="61102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1" name="Line 35"/>
          <p:cNvSpPr>
            <a:spLocks noChangeAspect="1" noChangeShapeType="1"/>
          </p:cNvSpPr>
          <p:nvPr/>
        </p:nvSpPr>
        <p:spPr bwMode="auto">
          <a:xfrm>
            <a:off x="63738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2" name="Line 36"/>
          <p:cNvSpPr>
            <a:spLocks noChangeAspect="1" noChangeShapeType="1"/>
          </p:cNvSpPr>
          <p:nvPr/>
        </p:nvSpPr>
        <p:spPr bwMode="auto">
          <a:xfrm>
            <a:off x="651668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3" name="Line 37"/>
          <p:cNvSpPr>
            <a:spLocks noChangeAspect="1" noChangeShapeType="1"/>
          </p:cNvSpPr>
          <p:nvPr/>
        </p:nvSpPr>
        <p:spPr bwMode="auto">
          <a:xfrm>
            <a:off x="664845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4" name="Line 38"/>
          <p:cNvSpPr>
            <a:spLocks noChangeAspect="1" noChangeShapeType="1"/>
          </p:cNvSpPr>
          <p:nvPr/>
        </p:nvSpPr>
        <p:spPr bwMode="auto">
          <a:xfrm>
            <a:off x="67786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5" name="Line 39"/>
          <p:cNvSpPr>
            <a:spLocks noChangeAspect="1" noChangeShapeType="1"/>
          </p:cNvSpPr>
          <p:nvPr/>
        </p:nvSpPr>
        <p:spPr bwMode="auto">
          <a:xfrm>
            <a:off x="7054850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6" name="Line 40"/>
          <p:cNvSpPr>
            <a:spLocks noChangeAspect="1" noChangeShapeType="1"/>
          </p:cNvSpPr>
          <p:nvPr/>
        </p:nvSpPr>
        <p:spPr bwMode="auto">
          <a:xfrm>
            <a:off x="71866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7" name="Line 41"/>
          <p:cNvSpPr>
            <a:spLocks noChangeAspect="1" noChangeShapeType="1"/>
          </p:cNvSpPr>
          <p:nvPr/>
        </p:nvSpPr>
        <p:spPr bwMode="auto">
          <a:xfrm>
            <a:off x="7318375" y="58404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8" name="Line 42"/>
          <p:cNvSpPr>
            <a:spLocks noChangeAspect="1" noChangeShapeType="1"/>
          </p:cNvSpPr>
          <p:nvPr/>
        </p:nvSpPr>
        <p:spPr bwMode="auto">
          <a:xfrm>
            <a:off x="744855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499" name="Line 43"/>
          <p:cNvSpPr>
            <a:spLocks noChangeAspect="1" noChangeShapeType="1"/>
          </p:cNvSpPr>
          <p:nvPr/>
        </p:nvSpPr>
        <p:spPr bwMode="auto">
          <a:xfrm>
            <a:off x="77216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0" name="Line 44"/>
          <p:cNvSpPr>
            <a:spLocks noChangeAspect="1" noChangeShapeType="1"/>
          </p:cNvSpPr>
          <p:nvPr/>
        </p:nvSpPr>
        <p:spPr bwMode="auto">
          <a:xfrm>
            <a:off x="785495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1" name="Line 45"/>
          <p:cNvSpPr>
            <a:spLocks noChangeAspect="1" noChangeShapeType="1"/>
          </p:cNvSpPr>
          <p:nvPr/>
        </p:nvSpPr>
        <p:spPr bwMode="auto">
          <a:xfrm>
            <a:off x="7985125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2" name="Line 46"/>
          <p:cNvSpPr>
            <a:spLocks noChangeAspect="1" noChangeShapeType="1"/>
          </p:cNvSpPr>
          <p:nvPr/>
        </p:nvSpPr>
        <p:spPr bwMode="auto">
          <a:xfrm>
            <a:off x="8128000" y="58404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3" name="Line 47"/>
          <p:cNvSpPr>
            <a:spLocks noChangeAspect="1" noChangeShapeType="1"/>
          </p:cNvSpPr>
          <p:nvPr/>
        </p:nvSpPr>
        <p:spPr bwMode="auto">
          <a:xfrm>
            <a:off x="8389938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4" name="Line 48"/>
          <p:cNvSpPr>
            <a:spLocks noChangeAspect="1" noChangeShapeType="1"/>
          </p:cNvSpPr>
          <p:nvPr/>
        </p:nvSpPr>
        <p:spPr bwMode="auto">
          <a:xfrm>
            <a:off x="8532813" y="58404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5" name="Line 49"/>
          <p:cNvSpPr>
            <a:spLocks noChangeAspect="1" noChangeShapeType="1"/>
          </p:cNvSpPr>
          <p:nvPr/>
        </p:nvSpPr>
        <p:spPr bwMode="auto">
          <a:xfrm>
            <a:off x="1541463" y="5840413"/>
            <a:ext cx="3175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6" name="Rectangle 50"/>
          <p:cNvSpPr>
            <a:spLocks noChangeAspect="1" noChangeArrowheads="1"/>
          </p:cNvSpPr>
          <p:nvPr/>
        </p:nvSpPr>
        <p:spPr bwMode="auto">
          <a:xfrm>
            <a:off x="1400175" y="5889625"/>
            <a:ext cx="25241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200</a:t>
            </a:r>
          </a:p>
        </p:txBody>
      </p:sp>
      <p:sp>
        <p:nvSpPr>
          <p:cNvPr id="275507" name="Line 51"/>
          <p:cNvSpPr>
            <a:spLocks noChangeAspect="1" noChangeShapeType="1"/>
          </p:cNvSpPr>
          <p:nvPr/>
        </p:nvSpPr>
        <p:spPr bwMode="auto">
          <a:xfrm>
            <a:off x="2209800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8" name="Line 52"/>
          <p:cNvSpPr>
            <a:spLocks noChangeAspect="1" noChangeShapeType="1"/>
          </p:cNvSpPr>
          <p:nvPr/>
        </p:nvSpPr>
        <p:spPr bwMode="auto">
          <a:xfrm>
            <a:off x="2890838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09" name="Rectangle 53"/>
          <p:cNvSpPr>
            <a:spLocks noChangeAspect="1" noChangeArrowheads="1"/>
          </p:cNvSpPr>
          <p:nvPr/>
        </p:nvSpPr>
        <p:spPr bwMode="auto">
          <a:xfrm>
            <a:off x="2747963" y="5889625"/>
            <a:ext cx="252412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400</a:t>
            </a:r>
          </a:p>
        </p:txBody>
      </p:sp>
      <p:sp>
        <p:nvSpPr>
          <p:cNvPr id="275510" name="Line 54"/>
          <p:cNvSpPr>
            <a:spLocks noChangeAspect="1" noChangeShapeType="1"/>
          </p:cNvSpPr>
          <p:nvPr/>
        </p:nvSpPr>
        <p:spPr bwMode="auto">
          <a:xfrm>
            <a:off x="3559175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1" name="Line 55"/>
          <p:cNvSpPr>
            <a:spLocks noChangeAspect="1" noChangeShapeType="1"/>
          </p:cNvSpPr>
          <p:nvPr/>
        </p:nvSpPr>
        <p:spPr bwMode="auto">
          <a:xfrm>
            <a:off x="4227513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2" name="Rectangle 56"/>
          <p:cNvSpPr>
            <a:spLocks noChangeAspect="1" noChangeArrowheads="1"/>
          </p:cNvSpPr>
          <p:nvPr/>
        </p:nvSpPr>
        <p:spPr bwMode="auto">
          <a:xfrm>
            <a:off x="4084638" y="5889625"/>
            <a:ext cx="252412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600</a:t>
            </a:r>
          </a:p>
        </p:txBody>
      </p:sp>
      <p:sp>
        <p:nvSpPr>
          <p:cNvPr id="275513" name="Line 57"/>
          <p:cNvSpPr>
            <a:spLocks noChangeAspect="1" noChangeShapeType="1"/>
          </p:cNvSpPr>
          <p:nvPr/>
        </p:nvSpPr>
        <p:spPr bwMode="auto">
          <a:xfrm>
            <a:off x="4894263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4" name="Line 58"/>
          <p:cNvSpPr>
            <a:spLocks noChangeAspect="1" noChangeShapeType="1"/>
          </p:cNvSpPr>
          <p:nvPr/>
        </p:nvSpPr>
        <p:spPr bwMode="auto">
          <a:xfrm>
            <a:off x="5575300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5" name="Rectangle 59"/>
          <p:cNvSpPr>
            <a:spLocks noChangeAspect="1" noChangeArrowheads="1"/>
          </p:cNvSpPr>
          <p:nvPr/>
        </p:nvSpPr>
        <p:spPr bwMode="auto">
          <a:xfrm>
            <a:off x="5432425" y="5889625"/>
            <a:ext cx="25241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800</a:t>
            </a:r>
          </a:p>
        </p:txBody>
      </p:sp>
      <p:sp>
        <p:nvSpPr>
          <p:cNvPr id="275516" name="Line 60"/>
          <p:cNvSpPr>
            <a:spLocks noChangeAspect="1" noChangeShapeType="1"/>
          </p:cNvSpPr>
          <p:nvPr/>
        </p:nvSpPr>
        <p:spPr bwMode="auto">
          <a:xfrm>
            <a:off x="6243638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7" name="Line 61"/>
          <p:cNvSpPr>
            <a:spLocks noChangeAspect="1" noChangeShapeType="1"/>
          </p:cNvSpPr>
          <p:nvPr/>
        </p:nvSpPr>
        <p:spPr bwMode="auto">
          <a:xfrm>
            <a:off x="6911975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18" name="Rectangle 62"/>
          <p:cNvSpPr>
            <a:spLocks noChangeAspect="1" noChangeArrowheads="1"/>
          </p:cNvSpPr>
          <p:nvPr/>
        </p:nvSpPr>
        <p:spPr bwMode="auto">
          <a:xfrm>
            <a:off x="6729413" y="5889625"/>
            <a:ext cx="336550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1000</a:t>
            </a:r>
          </a:p>
        </p:txBody>
      </p:sp>
      <p:sp>
        <p:nvSpPr>
          <p:cNvPr id="275519" name="Line 63"/>
          <p:cNvSpPr>
            <a:spLocks noChangeAspect="1" noChangeShapeType="1"/>
          </p:cNvSpPr>
          <p:nvPr/>
        </p:nvSpPr>
        <p:spPr bwMode="auto">
          <a:xfrm>
            <a:off x="7591425" y="5840413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0" name="Line 64"/>
          <p:cNvSpPr>
            <a:spLocks noChangeAspect="1" noChangeShapeType="1"/>
          </p:cNvSpPr>
          <p:nvPr/>
        </p:nvSpPr>
        <p:spPr bwMode="auto">
          <a:xfrm>
            <a:off x="8259763" y="5840413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1" name="Rectangle 65"/>
          <p:cNvSpPr>
            <a:spLocks noChangeAspect="1" noChangeArrowheads="1"/>
          </p:cNvSpPr>
          <p:nvPr/>
        </p:nvSpPr>
        <p:spPr bwMode="auto">
          <a:xfrm>
            <a:off x="8077200" y="5889625"/>
            <a:ext cx="336550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1200</a:t>
            </a:r>
          </a:p>
        </p:txBody>
      </p:sp>
      <p:sp>
        <p:nvSpPr>
          <p:cNvPr id="275522" name="Rectangle 66"/>
          <p:cNvSpPr>
            <a:spLocks noChangeAspect="1" noChangeArrowheads="1"/>
          </p:cNvSpPr>
          <p:nvPr/>
        </p:nvSpPr>
        <p:spPr bwMode="auto">
          <a:xfrm>
            <a:off x="4722813" y="6065838"/>
            <a:ext cx="254000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m/z</a:t>
            </a:r>
          </a:p>
        </p:txBody>
      </p:sp>
      <p:sp>
        <p:nvSpPr>
          <p:cNvPr id="275523" name="Line 67"/>
          <p:cNvSpPr>
            <a:spLocks noChangeAspect="1" noChangeShapeType="1"/>
          </p:cNvSpPr>
          <p:nvPr/>
        </p:nvSpPr>
        <p:spPr bwMode="auto">
          <a:xfrm flipV="1">
            <a:off x="1312863" y="3076575"/>
            <a:ext cx="1587" cy="275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4" name="Line 68"/>
          <p:cNvSpPr>
            <a:spLocks noChangeAspect="1" noChangeShapeType="1"/>
          </p:cNvSpPr>
          <p:nvPr/>
        </p:nvSpPr>
        <p:spPr bwMode="auto">
          <a:xfrm flipH="1">
            <a:off x="1214438" y="5835650"/>
            <a:ext cx="9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5" name="Line 69"/>
          <p:cNvSpPr>
            <a:spLocks noChangeAspect="1" noChangeShapeType="1"/>
          </p:cNvSpPr>
          <p:nvPr/>
        </p:nvSpPr>
        <p:spPr bwMode="auto">
          <a:xfrm flipH="1">
            <a:off x="1214438" y="4454525"/>
            <a:ext cx="984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6" name="Line 70"/>
          <p:cNvSpPr>
            <a:spLocks noChangeAspect="1" noChangeShapeType="1"/>
          </p:cNvSpPr>
          <p:nvPr/>
        </p:nvSpPr>
        <p:spPr bwMode="auto">
          <a:xfrm flipH="1">
            <a:off x="1214438" y="3076575"/>
            <a:ext cx="9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7" name="Line 71"/>
          <p:cNvSpPr>
            <a:spLocks noChangeAspect="1" noChangeShapeType="1"/>
          </p:cNvSpPr>
          <p:nvPr/>
        </p:nvSpPr>
        <p:spPr bwMode="auto">
          <a:xfrm flipV="1">
            <a:off x="1379538" y="5772150"/>
            <a:ext cx="1587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8" name="Line 72"/>
          <p:cNvSpPr>
            <a:spLocks noChangeAspect="1" noChangeShapeType="1"/>
          </p:cNvSpPr>
          <p:nvPr/>
        </p:nvSpPr>
        <p:spPr bwMode="auto">
          <a:xfrm flipV="1">
            <a:off x="14001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29" name="Line 73"/>
          <p:cNvSpPr>
            <a:spLocks noChangeAspect="1" noChangeShapeType="1"/>
          </p:cNvSpPr>
          <p:nvPr/>
        </p:nvSpPr>
        <p:spPr bwMode="auto">
          <a:xfrm flipV="1">
            <a:off x="14112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0" name="Line 74"/>
          <p:cNvSpPr>
            <a:spLocks noChangeAspect="1" noChangeShapeType="1"/>
          </p:cNvSpPr>
          <p:nvPr/>
        </p:nvSpPr>
        <p:spPr bwMode="auto">
          <a:xfrm flipV="1">
            <a:off x="14446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1" name="Line 75"/>
          <p:cNvSpPr>
            <a:spLocks noChangeAspect="1" noChangeShapeType="1"/>
          </p:cNvSpPr>
          <p:nvPr/>
        </p:nvSpPr>
        <p:spPr bwMode="auto">
          <a:xfrm flipV="1">
            <a:off x="14652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2" name="Line 76"/>
          <p:cNvSpPr>
            <a:spLocks noChangeAspect="1" noChangeShapeType="1"/>
          </p:cNvSpPr>
          <p:nvPr/>
        </p:nvSpPr>
        <p:spPr bwMode="auto">
          <a:xfrm flipV="1">
            <a:off x="1476375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3" name="Line 77"/>
          <p:cNvSpPr>
            <a:spLocks noChangeAspect="1" noChangeShapeType="1"/>
          </p:cNvSpPr>
          <p:nvPr/>
        </p:nvSpPr>
        <p:spPr bwMode="auto">
          <a:xfrm flipV="1">
            <a:off x="14874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4" name="Line 78"/>
          <p:cNvSpPr>
            <a:spLocks noChangeAspect="1" noChangeShapeType="1"/>
          </p:cNvSpPr>
          <p:nvPr/>
        </p:nvSpPr>
        <p:spPr bwMode="auto">
          <a:xfrm flipV="1">
            <a:off x="149860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5" name="Line 79"/>
          <p:cNvSpPr>
            <a:spLocks noChangeAspect="1" noChangeShapeType="1"/>
          </p:cNvSpPr>
          <p:nvPr/>
        </p:nvSpPr>
        <p:spPr bwMode="auto">
          <a:xfrm flipV="1">
            <a:off x="15224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6" name="Line 80"/>
          <p:cNvSpPr>
            <a:spLocks noChangeAspect="1" noChangeShapeType="1"/>
          </p:cNvSpPr>
          <p:nvPr/>
        </p:nvSpPr>
        <p:spPr bwMode="auto">
          <a:xfrm flipV="1">
            <a:off x="154146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7" name="Line 81"/>
          <p:cNvSpPr>
            <a:spLocks noChangeAspect="1" noChangeShapeType="1"/>
          </p:cNvSpPr>
          <p:nvPr/>
        </p:nvSpPr>
        <p:spPr bwMode="auto">
          <a:xfrm flipV="1">
            <a:off x="15541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8" name="Line 82"/>
          <p:cNvSpPr>
            <a:spLocks noChangeAspect="1" noChangeShapeType="1"/>
          </p:cNvSpPr>
          <p:nvPr/>
        </p:nvSpPr>
        <p:spPr bwMode="auto">
          <a:xfrm flipV="1">
            <a:off x="15652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39" name="Line 83"/>
          <p:cNvSpPr>
            <a:spLocks noChangeAspect="1" noChangeShapeType="1"/>
          </p:cNvSpPr>
          <p:nvPr/>
        </p:nvSpPr>
        <p:spPr bwMode="auto">
          <a:xfrm flipV="1">
            <a:off x="15748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0" name="Line 84"/>
          <p:cNvSpPr>
            <a:spLocks noChangeAspect="1" noChangeShapeType="1"/>
          </p:cNvSpPr>
          <p:nvPr/>
        </p:nvSpPr>
        <p:spPr bwMode="auto">
          <a:xfrm flipV="1">
            <a:off x="15859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1" name="Line 85"/>
          <p:cNvSpPr>
            <a:spLocks noChangeAspect="1" noChangeShapeType="1"/>
          </p:cNvSpPr>
          <p:nvPr/>
        </p:nvSpPr>
        <p:spPr bwMode="auto">
          <a:xfrm flipV="1">
            <a:off x="15970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2" name="Line 86"/>
          <p:cNvSpPr>
            <a:spLocks noChangeAspect="1" noChangeShapeType="1"/>
          </p:cNvSpPr>
          <p:nvPr/>
        </p:nvSpPr>
        <p:spPr bwMode="auto">
          <a:xfrm flipV="1">
            <a:off x="1608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3" name="Line 87"/>
          <p:cNvSpPr>
            <a:spLocks noChangeAspect="1" noChangeShapeType="1"/>
          </p:cNvSpPr>
          <p:nvPr/>
        </p:nvSpPr>
        <p:spPr bwMode="auto">
          <a:xfrm flipV="1">
            <a:off x="16319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4" name="Line 88"/>
          <p:cNvSpPr>
            <a:spLocks noChangeAspect="1" noChangeShapeType="1"/>
          </p:cNvSpPr>
          <p:nvPr/>
        </p:nvSpPr>
        <p:spPr bwMode="auto">
          <a:xfrm flipV="1">
            <a:off x="16414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5" name="Line 89"/>
          <p:cNvSpPr>
            <a:spLocks noChangeAspect="1" noChangeShapeType="1"/>
          </p:cNvSpPr>
          <p:nvPr/>
        </p:nvSpPr>
        <p:spPr bwMode="auto">
          <a:xfrm flipV="1">
            <a:off x="16525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6" name="Line 90"/>
          <p:cNvSpPr>
            <a:spLocks noChangeAspect="1" noChangeShapeType="1"/>
          </p:cNvSpPr>
          <p:nvPr/>
        </p:nvSpPr>
        <p:spPr bwMode="auto">
          <a:xfrm flipV="1">
            <a:off x="16843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7" name="Line 91"/>
          <p:cNvSpPr>
            <a:spLocks noChangeAspect="1" noChangeShapeType="1"/>
          </p:cNvSpPr>
          <p:nvPr/>
        </p:nvSpPr>
        <p:spPr bwMode="auto">
          <a:xfrm flipV="1">
            <a:off x="16954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8" name="Line 92"/>
          <p:cNvSpPr>
            <a:spLocks noChangeAspect="1" noChangeShapeType="1"/>
          </p:cNvSpPr>
          <p:nvPr/>
        </p:nvSpPr>
        <p:spPr bwMode="auto">
          <a:xfrm flipV="1">
            <a:off x="1706563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49" name="Line 93"/>
          <p:cNvSpPr>
            <a:spLocks noChangeAspect="1" noChangeShapeType="1"/>
          </p:cNvSpPr>
          <p:nvPr/>
        </p:nvSpPr>
        <p:spPr bwMode="auto">
          <a:xfrm flipV="1">
            <a:off x="17176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0" name="Line 94"/>
          <p:cNvSpPr>
            <a:spLocks noChangeAspect="1" noChangeShapeType="1"/>
          </p:cNvSpPr>
          <p:nvPr/>
        </p:nvSpPr>
        <p:spPr bwMode="auto">
          <a:xfrm flipV="1">
            <a:off x="17272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1" name="Line 95"/>
          <p:cNvSpPr>
            <a:spLocks noChangeAspect="1" noChangeShapeType="1"/>
          </p:cNvSpPr>
          <p:nvPr/>
        </p:nvSpPr>
        <p:spPr bwMode="auto">
          <a:xfrm flipV="1">
            <a:off x="17399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2" name="Line 96"/>
          <p:cNvSpPr>
            <a:spLocks noChangeAspect="1" noChangeShapeType="1"/>
          </p:cNvSpPr>
          <p:nvPr/>
        </p:nvSpPr>
        <p:spPr bwMode="auto">
          <a:xfrm flipV="1">
            <a:off x="1751013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3" name="Line 97"/>
          <p:cNvSpPr>
            <a:spLocks noChangeAspect="1" noChangeShapeType="1"/>
          </p:cNvSpPr>
          <p:nvPr/>
        </p:nvSpPr>
        <p:spPr bwMode="auto">
          <a:xfrm flipV="1">
            <a:off x="17621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4" name="Line 98"/>
          <p:cNvSpPr>
            <a:spLocks noChangeAspect="1" noChangeShapeType="1"/>
          </p:cNvSpPr>
          <p:nvPr/>
        </p:nvSpPr>
        <p:spPr bwMode="auto">
          <a:xfrm flipV="1">
            <a:off x="177165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5" name="Line 99"/>
          <p:cNvSpPr>
            <a:spLocks noChangeAspect="1" noChangeShapeType="1"/>
          </p:cNvSpPr>
          <p:nvPr/>
        </p:nvSpPr>
        <p:spPr bwMode="auto">
          <a:xfrm flipV="1">
            <a:off x="17843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6" name="Line 100"/>
          <p:cNvSpPr>
            <a:spLocks noChangeAspect="1" noChangeShapeType="1"/>
          </p:cNvSpPr>
          <p:nvPr/>
        </p:nvSpPr>
        <p:spPr bwMode="auto">
          <a:xfrm flipV="1">
            <a:off x="17954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7" name="Line 101"/>
          <p:cNvSpPr>
            <a:spLocks noChangeAspect="1" noChangeShapeType="1"/>
          </p:cNvSpPr>
          <p:nvPr/>
        </p:nvSpPr>
        <p:spPr bwMode="auto">
          <a:xfrm flipV="1">
            <a:off x="18049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8" name="Line 102"/>
          <p:cNvSpPr>
            <a:spLocks noChangeAspect="1" noChangeShapeType="1"/>
          </p:cNvSpPr>
          <p:nvPr/>
        </p:nvSpPr>
        <p:spPr bwMode="auto">
          <a:xfrm flipV="1">
            <a:off x="18176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59" name="Line 103"/>
          <p:cNvSpPr>
            <a:spLocks noChangeAspect="1" noChangeShapeType="1"/>
          </p:cNvSpPr>
          <p:nvPr/>
        </p:nvSpPr>
        <p:spPr bwMode="auto">
          <a:xfrm flipV="1">
            <a:off x="182721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0" name="Line 104"/>
          <p:cNvSpPr>
            <a:spLocks noChangeAspect="1" noChangeShapeType="1"/>
          </p:cNvSpPr>
          <p:nvPr/>
        </p:nvSpPr>
        <p:spPr bwMode="auto">
          <a:xfrm flipV="1">
            <a:off x="18383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1" name="Line 105"/>
          <p:cNvSpPr>
            <a:spLocks noChangeAspect="1" noChangeShapeType="1"/>
          </p:cNvSpPr>
          <p:nvPr/>
        </p:nvSpPr>
        <p:spPr bwMode="auto">
          <a:xfrm flipV="1">
            <a:off x="1849438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2" name="Line 106"/>
          <p:cNvSpPr>
            <a:spLocks noChangeAspect="1" noChangeShapeType="1"/>
          </p:cNvSpPr>
          <p:nvPr/>
        </p:nvSpPr>
        <p:spPr bwMode="auto">
          <a:xfrm flipV="1">
            <a:off x="18605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3" name="Line 107"/>
          <p:cNvSpPr>
            <a:spLocks noChangeAspect="1" noChangeShapeType="1"/>
          </p:cNvSpPr>
          <p:nvPr/>
        </p:nvSpPr>
        <p:spPr bwMode="auto">
          <a:xfrm flipV="1">
            <a:off x="18716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4" name="Line 108"/>
          <p:cNvSpPr>
            <a:spLocks noChangeAspect="1" noChangeShapeType="1"/>
          </p:cNvSpPr>
          <p:nvPr/>
        </p:nvSpPr>
        <p:spPr bwMode="auto">
          <a:xfrm flipV="1">
            <a:off x="18827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5" name="Line 109"/>
          <p:cNvSpPr>
            <a:spLocks noChangeAspect="1" noChangeShapeType="1"/>
          </p:cNvSpPr>
          <p:nvPr/>
        </p:nvSpPr>
        <p:spPr bwMode="auto">
          <a:xfrm flipV="1">
            <a:off x="18938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6" name="Line 110"/>
          <p:cNvSpPr>
            <a:spLocks noChangeAspect="1" noChangeShapeType="1"/>
          </p:cNvSpPr>
          <p:nvPr/>
        </p:nvSpPr>
        <p:spPr bwMode="auto">
          <a:xfrm flipV="1">
            <a:off x="19050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7" name="Line 111"/>
          <p:cNvSpPr>
            <a:spLocks noChangeAspect="1" noChangeShapeType="1"/>
          </p:cNvSpPr>
          <p:nvPr/>
        </p:nvSpPr>
        <p:spPr bwMode="auto">
          <a:xfrm flipV="1">
            <a:off x="19145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8" name="Line 112"/>
          <p:cNvSpPr>
            <a:spLocks noChangeAspect="1" noChangeShapeType="1"/>
          </p:cNvSpPr>
          <p:nvPr/>
        </p:nvSpPr>
        <p:spPr bwMode="auto">
          <a:xfrm flipV="1">
            <a:off x="1927225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69" name="Line 113"/>
          <p:cNvSpPr>
            <a:spLocks noChangeAspect="1" noChangeShapeType="1"/>
          </p:cNvSpPr>
          <p:nvPr/>
        </p:nvSpPr>
        <p:spPr bwMode="auto">
          <a:xfrm flipV="1">
            <a:off x="19367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0" name="Line 114"/>
          <p:cNvSpPr>
            <a:spLocks noChangeAspect="1" noChangeShapeType="1"/>
          </p:cNvSpPr>
          <p:nvPr/>
        </p:nvSpPr>
        <p:spPr bwMode="auto">
          <a:xfrm flipV="1">
            <a:off x="194786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1" name="Line 115"/>
          <p:cNvSpPr>
            <a:spLocks noChangeAspect="1" noChangeShapeType="1"/>
          </p:cNvSpPr>
          <p:nvPr/>
        </p:nvSpPr>
        <p:spPr bwMode="auto">
          <a:xfrm flipV="1">
            <a:off x="19573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2" name="Line 116"/>
          <p:cNvSpPr>
            <a:spLocks noChangeAspect="1" noChangeShapeType="1"/>
          </p:cNvSpPr>
          <p:nvPr/>
        </p:nvSpPr>
        <p:spPr bwMode="auto">
          <a:xfrm flipV="1">
            <a:off x="19700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3" name="Line 117"/>
          <p:cNvSpPr>
            <a:spLocks noChangeAspect="1" noChangeShapeType="1"/>
          </p:cNvSpPr>
          <p:nvPr/>
        </p:nvSpPr>
        <p:spPr bwMode="auto">
          <a:xfrm flipV="1">
            <a:off x="19796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4" name="Line 118"/>
          <p:cNvSpPr>
            <a:spLocks noChangeAspect="1" noChangeShapeType="1"/>
          </p:cNvSpPr>
          <p:nvPr/>
        </p:nvSpPr>
        <p:spPr bwMode="auto">
          <a:xfrm flipV="1">
            <a:off x="199072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5" name="Line 119"/>
          <p:cNvSpPr>
            <a:spLocks noChangeAspect="1" noChangeShapeType="1"/>
          </p:cNvSpPr>
          <p:nvPr/>
        </p:nvSpPr>
        <p:spPr bwMode="auto">
          <a:xfrm flipV="1">
            <a:off x="2005013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6" name="Line 120"/>
          <p:cNvSpPr>
            <a:spLocks noChangeAspect="1" noChangeShapeType="1"/>
          </p:cNvSpPr>
          <p:nvPr/>
        </p:nvSpPr>
        <p:spPr bwMode="auto">
          <a:xfrm flipV="1">
            <a:off x="20145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7" name="Line 121"/>
          <p:cNvSpPr>
            <a:spLocks noChangeAspect="1" noChangeShapeType="1"/>
          </p:cNvSpPr>
          <p:nvPr/>
        </p:nvSpPr>
        <p:spPr bwMode="auto">
          <a:xfrm flipV="1">
            <a:off x="20256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8" name="Line 122"/>
          <p:cNvSpPr>
            <a:spLocks noChangeAspect="1" noChangeShapeType="1"/>
          </p:cNvSpPr>
          <p:nvPr/>
        </p:nvSpPr>
        <p:spPr bwMode="auto">
          <a:xfrm flipV="1">
            <a:off x="20351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79" name="Line 123"/>
          <p:cNvSpPr>
            <a:spLocks noChangeAspect="1" noChangeShapeType="1"/>
          </p:cNvSpPr>
          <p:nvPr/>
        </p:nvSpPr>
        <p:spPr bwMode="auto">
          <a:xfrm flipV="1">
            <a:off x="20478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0" name="Line 124"/>
          <p:cNvSpPr>
            <a:spLocks noChangeAspect="1" noChangeShapeType="1"/>
          </p:cNvSpPr>
          <p:nvPr/>
        </p:nvSpPr>
        <p:spPr bwMode="auto">
          <a:xfrm flipV="1">
            <a:off x="20796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1" name="Line 125"/>
          <p:cNvSpPr>
            <a:spLocks noChangeAspect="1" noChangeShapeType="1"/>
          </p:cNvSpPr>
          <p:nvPr/>
        </p:nvSpPr>
        <p:spPr bwMode="auto">
          <a:xfrm flipV="1">
            <a:off x="2090738" y="5775325"/>
            <a:ext cx="1587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2" name="Line 126"/>
          <p:cNvSpPr>
            <a:spLocks noChangeAspect="1" noChangeShapeType="1"/>
          </p:cNvSpPr>
          <p:nvPr/>
        </p:nvSpPr>
        <p:spPr bwMode="auto">
          <a:xfrm flipV="1">
            <a:off x="21002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3" name="Line 127"/>
          <p:cNvSpPr>
            <a:spLocks noChangeAspect="1" noChangeShapeType="1"/>
          </p:cNvSpPr>
          <p:nvPr/>
        </p:nvSpPr>
        <p:spPr bwMode="auto">
          <a:xfrm flipV="1">
            <a:off x="2112963" y="5588000"/>
            <a:ext cx="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4" name="Line 128"/>
          <p:cNvSpPr>
            <a:spLocks noChangeAspect="1" noChangeShapeType="1"/>
          </p:cNvSpPr>
          <p:nvPr/>
        </p:nvSpPr>
        <p:spPr bwMode="auto">
          <a:xfrm flipV="1">
            <a:off x="2124075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5" name="Line 129"/>
          <p:cNvSpPr>
            <a:spLocks noChangeAspect="1" noChangeShapeType="1"/>
          </p:cNvSpPr>
          <p:nvPr/>
        </p:nvSpPr>
        <p:spPr bwMode="auto">
          <a:xfrm flipV="1">
            <a:off x="21351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6" name="Line 130"/>
          <p:cNvSpPr>
            <a:spLocks noChangeAspect="1" noChangeShapeType="1"/>
          </p:cNvSpPr>
          <p:nvPr/>
        </p:nvSpPr>
        <p:spPr bwMode="auto">
          <a:xfrm flipV="1">
            <a:off x="21447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7" name="Line 131"/>
          <p:cNvSpPr>
            <a:spLocks noChangeAspect="1" noChangeShapeType="1"/>
          </p:cNvSpPr>
          <p:nvPr/>
        </p:nvSpPr>
        <p:spPr bwMode="auto">
          <a:xfrm flipV="1">
            <a:off x="21574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8" name="Line 132"/>
          <p:cNvSpPr>
            <a:spLocks noChangeAspect="1" noChangeShapeType="1"/>
          </p:cNvSpPr>
          <p:nvPr/>
        </p:nvSpPr>
        <p:spPr bwMode="auto">
          <a:xfrm flipV="1">
            <a:off x="2178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89" name="Line 133"/>
          <p:cNvSpPr>
            <a:spLocks noChangeAspect="1" noChangeShapeType="1"/>
          </p:cNvSpPr>
          <p:nvPr/>
        </p:nvSpPr>
        <p:spPr bwMode="auto">
          <a:xfrm flipV="1">
            <a:off x="2189163" y="5818188"/>
            <a:ext cx="0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0" name="Line 134"/>
          <p:cNvSpPr>
            <a:spLocks noChangeAspect="1" noChangeShapeType="1"/>
          </p:cNvSpPr>
          <p:nvPr/>
        </p:nvSpPr>
        <p:spPr bwMode="auto">
          <a:xfrm flipV="1">
            <a:off x="22002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1" name="Line 135"/>
          <p:cNvSpPr>
            <a:spLocks noChangeAspect="1" noChangeShapeType="1"/>
          </p:cNvSpPr>
          <p:nvPr/>
        </p:nvSpPr>
        <p:spPr bwMode="auto">
          <a:xfrm flipV="1">
            <a:off x="2209800" y="5395913"/>
            <a:ext cx="1588" cy="439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2" name="Line 136"/>
          <p:cNvSpPr>
            <a:spLocks noChangeAspect="1" noChangeShapeType="1"/>
          </p:cNvSpPr>
          <p:nvPr/>
        </p:nvSpPr>
        <p:spPr bwMode="auto">
          <a:xfrm flipV="1">
            <a:off x="22209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3" name="Line 137"/>
          <p:cNvSpPr>
            <a:spLocks noChangeAspect="1" noChangeShapeType="1"/>
          </p:cNvSpPr>
          <p:nvPr/>
        </p:nvSpPr>
        <p:spPr bwMode="auto">
          <a:xfrm flipV="1">
            <a:off x="2232025" y="5754688"/>
            <a:ext cx="3175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4" name="Line 138"/>
          <p:cNvSpPr>
            <a:spLocks noChangeAspect="1" noChangeShapeType="1"/>
          </p:cNvSpPr>
          <p:nvPr/>
        </p:nvSpPr>
        <p:spPr bwMode="auto">
          <a:xfrm flipV="1">
            <a:off x="2243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5" name="Line 139"/>
          <p:cNvSpPr>
            <a:spLocks noChangeAspect="1" noChangeShapeType="1"/>
          </p:cNvSpPr>
          <p:nvPr/>
        </p:nvSpPr>
        <p:spPr bwMode="auto">
          <a:xfrm flipV="1">
            <a:off x="225425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6" name="Line 140"/>
          <p:cNvSpPr>
            <a:spLocks noChangeAspect="1" noChangeShapeType="1"/>
          </p:cNvSpPr>
          <p:nvPr/>
        </p:nvSpPr>
        <p:spPr bwMode="auto">
          <a:xfrm flipV="1">
            <a:off x="22780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7" name="Line 141"/>
          <p:cNvSpPr>
            <a:spLocks noChangeAspect="1" noChangeShapeType="1"/>
          </p:cNvSpPr>
          <p:nvPr/>
        </p:nvSpPr>
        <p:spPr bwMode="auto">
          <a:xfrm flipV="1">
            <a:off x="2287588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8" name="Line 142"/>
          <p:cNvSpPr>
            <a:spLocks noChangeAspect="1" noChangeShapeType="1"/>
          </p:cNvSpPr>
          <p:nvPr/>
        </p:nvSpPr>
        <p:spPr bwMode="auto">
          <a:xfrm flipV="1">
            <a:off x="2298700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599" name="Line 143"/>
          <p:cNvSpPr>
            <a:spLocks noChangeAspect="1" noChangeShapeType="1"/>
          </p:cNvSpPr>
          <p:nvPr/>
        </p:nvSpPr>
        <p:spPr bwMode="auto">
          <a:xfrm flipV="1">
            <a:off x="23098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0" name="Line 144"/>
          <p:cNvSpPr>
            <a:spLocks noChangeAspect="1" noChangeShapeType="1"/>
          </p:cNvSpPr>
          <p:nvPr/>
        </p:nvSpPr>
        <p:spPr bwMode="auto">
          <a:xfrm flipV="1">
            <a:off x="2320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1" name="Line 145"/>
          <p:cNvSpPr>
            <a:spLocks noChangeAspect="1" noChangeShapeType="1"/>
          </p:cNvSpPr>
          <p:nvPr/>
        </p:nvSpPr>
        <p:spPr bwMode="auto">
          <a:xfrm flipV="1">
            <a:off x="23304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2" name="Line 146"/>
          <p:cNvSpPr>
            <a:spLocks noChangeAspect="1" noChangeShapeType="1"/>
          </p:cNvSpPr>
          <p:nvPr/>
        </p:nvSpPr>
        <p:spPr bwMode="auto">
          <a:xfrm flipV="1">
            <a:off x="23431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3" name="Line 147"/>
          <p:cNvSpPr>
            <a:spLocks noChangeAspect="1" noChangeShapeType="1"/>
          </p:cNvSpPr>
          <p:nvPr/>
        </p:nvSpPr>
        <p:spPr bwMode="auto">
          <a:xfrm flipV="1">
            <a:off x="23526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4" name="Line 148"/>
          <p:cNvSpPr>
            <a:spLocks noChangeAspect="1" noChangeShapeType="1"/>
          </p:cNvSpPr>
          <p:nvPr/>
        </p:nvSpPr>
        <p:spPr bwMode="auto">
          <a:xfrm flipV="1">
            <a:off x="23637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5" name="Line 149"/>
          <p:cNvSpPr>
            <a:spLocks noChangeAspect="1" noChangeShapeType="1"/>
          </p:cNvSpPr>
          <p:nvPr/>
        </p:nvSpPr>
        <p:spPr bwMode="auto">
          <a:xfrm flipV="1">
            <a:off x="23749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6" name="Line 150"/>
          <p:cNvSpPr>
            <a:spLocks noChangeAspect="1" noChangeShapeType="1"/>
          </p:cNvSpPr>
          <p:nvPr/>
        </p:nvSpPr>
        <p:spPr bwMode="auto">
          <a:xfrm flipV="1">
            <a:off x="23876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7" name="Line 151"/>
          <p:cNvSpPr>
            <a:spLocks noChangeAspect="1" noChangeShapeType="1"/>
          </p:cNvSpPr>
          <p:nvPr/>
        </p:nvSpPr>
        <p:spPr bwMode="auto">
          <a:xfrm flipV="1">
            <a:off x="2397125" y="5786438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8" name="Line 152"/>
          <p:cNvSpPr>
            <a:spLocks noChangeAspect="1" noChangeShapeType="1"/>
          </p:cNvSpPr>
          <p:nvPr/>
        </p:nvSpPr>
        <p:spPr bwMode="auto">
          <a:xfrm flipV="1">
            <a:off x="2408238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09" name="Line 153"/>
          <p:cNvSpPr>
            <a:spLocks noChangeAspect="1" noChangeShapeType="1"/>
          </p:cNvSpPr>
          <p:nvPr/>
        </p:nvSpPr>
        <p:spPr bwMode="auto">
          <a:xfrm flipV="1">
            <a:off x="24193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0" name="Line 154"/>
          <p:cNvSpPr>
            <a:spLocks noChangeAspect="1" noChangeShapeType="1"/>
          </p:cNvSpPr>
          <p:nvPr/>
        </p:nvSpPr>
        <p:spPr bwMode="auto">
          <a:xfrm flipV="1">
            <a:off x="24304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1" name="Line 155"/>
          <p:cNvSpPr>
            <a:spLocks noChangeAspect="1" noChangeShapeType="1"/>
          </p:cNvSpPr>
          <p:nvPr/>
        </p:nvSpPr>
        <p:spPr bwMode="auto">
          <a:xfrm flipV="1">
            <a:off x="2439988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2" name="Line 156"/>
          <p:cNvSpPr>
            <a:spLocks noChangeAspect="1" noChangeShapeType="1"/>
          </p:cNvSpPr>
          <p:nvPr/>
        </p:nvSpPr>
        <p:spPr bwMode="auto">
          <a:xfrm flipV="1">
            <a:off x="2452688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3" name="Line 157"/>
          <p:cNvSpPr>
            <a:spLocks noChangeAspect="1" noChangeShapeType="1"/>
          </p:cNvSpPr>
          <p:nvPr/>
        </p:nvSpPr>
        <p:spPr bwMode="auto">
          <a:xfrm flipV="1">
            <a:off x="24622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4" name="Line 158"/>
          <p:cNvSpPr>
            <a:spLocks noChangeAspect="1" noChangeShapeType="1"/>
          </p:cNvSpPr>
          <p:nvPr/>
        </p:nvSpPr>
        <p:spPr bwMode="auto">
          <a:xfrm flipV="1">
            <a:off x="2473325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5" name="Line 159"/>
          <p:cNvSpPr>
            <a:spLocks noChangeAspect="1" noChangeShapeType="1"/>
          </p:cNvSpPr>
          <p:nvPr/>
        </p:nvSpPr>
        <p:spPr bwMode="auto">
          <a:xfrm flipV="1">
            <a:off x="2484438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6" name="Line 160"/>
          <p:cNvSpPr>
            <a:spLocks noChangeAspect="1" noChangeShapeType="1"/>
          </p:cNvSpPr>
          <p:nvPr/>
        </p:nvSpPr>
        <p:spPr bwMode="auto">
          <a:xfrm flipV="1">
            <a:off x="2495550" y="5772150"/>
            <a:ext cx="1588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7" name="Line 161"/>
          <p:cNvSpPr>
            <a:spLocks noChangeAspect="1" noChangeShapeType="1"/>
          </p:cNvSpPr>
          <p:nvPr/>
        </p:nvSpPr>
        <p:spPr bwMode="auto">
          <a:xfrm flipV="1">
            <a:off x="25082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8" name="Line 162"/>
          <p:cNvSpPr>
            <a:spLocks noChangeAspect="1" noChangeShapeType="1"/>
          </p:cNvSpPr>
          <p:nvPr/>
        </p:nvSpPr>
        <p:spPr bwMode="auto">
          <a:xfrm flipV="1">
            <a:off x="2517775" y="5410200"/>
            <a:ext cx="1588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19" name="Line 163"/>
          <p:cNvSpPr>
            <a:spLocks noChangeAspect="1" noChangeShapeType="1"/>
          </p:cNvSpPr>
          <p:nvPr/>
        </p:nvSpPr>
        <p:spPr bwMode="auto">
          <a:xfrm flipV="1">
            <a:off x="2530475" y="5754688"/>
            <a:ext cx="1588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0" name="Line 164"/>
          <p:cNvSpPr>
            <a:spLocks noChangeAspect="1" noChangeShapeType="1"/>
          </p:cNvSpPr>
          <p:nvPr/>
        </p:nvSpPr>
        <p:spPr bwMode="auto">
          <a:xfrm flipV="1">
            <a:off x="25400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1" name="Line 165"/>
          <p:cNvSpPr>
            <a:spLocks noChangeAspect="1" noChangeShapeType="1"/>
          </p:cNvSpPr>
          <p:nvPr/>
        </p:nvSpPr>
        <p:spPr bwMode="auto">
          <a:xfrm flipV="1">
            <a:off x="25511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2" name="Line 166"/>
          <p:cNvSpPr>
            <a:spLocks noChangeAspect="1" noChangeShapeType="1"/>
          </p:cNvSpPr>
          <p:nvPr/>
        </p:nvSpPr>
        <p:spPr bwMode="auto">
          <a:xfrm flipV="1">
            <a:off x="2562225" y="5813425"/>
            <a:ext cx="0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3" name="Line 167"/>
          <p:cNvSpPr>
            <a:spLocks noChangeAspect="1" noChangeShapeType="1"/>
          </p:cNvSpPr>
          <p:nvPr/>
        </p:nvSpPr>
        <p:spPr bwMode="auto">
          <a:xfrm flipV="1">
            <a:off x="2573338" y="5759450"/>
            <a:ext cx="158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4" name="Line 168"/>
          <p:cNvSpPr>
            <a:spLocks noChangeAspect="1" noChangeShapeType="1"/>
          </p:cNvSpPr>
          <p:nvPr/>
        </p:nvSpPr>
        <p:spPr bwMode="auto">
          <a:xfrm flipV="1">
            <a:off x="2582863" y="5792788"/>
            <a:ext cx="1587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5" name="Line 169"/>
          <p:cNvSpPr>
            <a:spLocks noChangeAspect="1" noChangeShapeType="1"/>
          </p:cNvSpPr>
          <p:nvPr/>
        </p:nvSpPr>
        <p:spPr bwMode="auto">
          <a:xfrm flipV="1">
            <a:off x="2593975" y="5726113"/>
            <a:ext cx="1588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6" name="Line 170"/>
          <p:cNvSpPr>
            <a:spLocks noChangeAspect="1" noChangeShapeType="1"/>
          </p:cNvSpPr>
          <p:nvPr/>
        </p:nvSpPr>
        <p:spPr bwMode="auto">
          <a:xfrm flipV="1">
            <a:off x="2616200" y="5764213"/>
            <a:ext cx="15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7" name="Line 171"/>
          <p:cNvSpPr>
            <a:spLocks noChangeAspect="1" noChangeShapeType="1"/>
          </p:cNvSpPr>
          <p:nvPr/>
        </p:nvSpPr>
        <p:spPr bwMode="auto">
          <a:xfrm flipV="1">
            <a:off x="264001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8" name="Line 172"/>
          <p:cNvSpPr>
            <a:spLocks noChangeAspect="1" noChangeShapeType="1"/>
          </p:cNvSpPr>
          <p:nvPr/>
        </p:nvSpPr>
        <p:spPr bwMode="auto">
          <a:xfrm flipV="1">
            <a:off x="26495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29" name="Line 173"/>
          <p:cNvSpPr>
            <a:spLocks noChangeAspect="1" noChangeShapeType="1"/>
          </p:cNvSpPr>
          <p:nvPr/>
        </p:nvSpPr>
        <p:spPr bwMode="auto">
          <a:xfrm flipV="1">
            <a:off x="2660650" y="5764213"/>
            <a:ext cx="15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0" name="Line 174"/>
          <p:cNvSpPr>
            <a:spLocks noChangeAspect="1" noChangeShapeType="1"/>
          </p:cNvSpPr>
          <p:nvPr/>
        </p:nvSpPr>
        <p:spPr bwMode="auto">
          <a:xfrm flipV="1">
            <a:off x="2670175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1" name="Line 175"/>
          <p:cNvSpPr>
            <a:spLocks noChangeAspect="1" noChangeShapeType="1"/>
          </p:cNvSpPr>
          <p:nvPr/>
        </p:nvSpPr>
        <p:spPr bwMode="auto">
          <a:xfrm flipV="1">
            <a:off x="26828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2" name="Line 176"/>
          <p:cNvSpPr>
            <a:spLocks noChangeAspect="1" noChangeShapeType="1"/>
          </p:cNvSpPr>
          <p:nvPr/>
        </p:nvSpPr>
        <p:spPr bwMode="auto">
          <a:xfrm flipV="1">
            <a:off x="26924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3" name="Line 177"/>
          <p:cNvSpPr>
            <a:spLocks noChangeAspect="1" noChangeShapeType="1"/>
          </p:cNvSpPr>
          <p:nvPr/>
        </p:nvSpPr>
        <p:spPr bwMode="auto">
          <a:xfrm flipV="1">
            <a:off x="27035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4" name="Line 178"/>
          <p:cNvSpPr>
            <a:spLocks noChangeAspect="1" noChangeShapeType="1"/>
          </p:cNvSpPr>
          <p:nvPr/>
        </p:nvSpPr>
        <p:spPr bwMode="auto">
          <a:xfrm flipV="1">
            <a:off x="2714625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5" name="Line 179"/>
          <p:cNvSpPr>
            <a:spLocks noChangeAspect="1" noChangeShapeType="1"/>
          </p:cNvSpPr>
          <p:nvPr/>
        </p:nvSpPr>
        <p:spPr bwMode="auto">
          <a:xfrm flipV="1">
            <a:off x="273526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6" name="Line 180"/>
          <p:cNvSpPr>
            <a:spLocks noChangeAspect="1" noChangeShapeType="1"/>
          </p:cNvSpPr>
          <p:nvPr/>
        </p:nvSpPr>
        <p:spPr bwMode="auto">
          <a:xfrm flipV="1">
            <a:off x="27479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7" name="Line 181"/>
          <p:cNvSpPr>
            <a:spLocks noChangeAspect="1" noChangeShapeType="1"/>
          </p:cNvSpPr>
          <p:nvPr/>
        </p:nvSpPr>
        <p:spPr bwMode="auto">
          <a:xfrm flipV="1">
            <a:off x="276066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8" name="Line 182"/>
          <p:cNvSpPr>
            <a:spLocks noChangeAspect="1" noChangeShapeType="1"/>
          </p:cNvSpPr>
          <p:nvPr/>
        </p:nvSpPr>
        <p:spPr bwMode="auto">
          <a:xfrm flipV="1">
            <a:off x="277018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39" name="Line 183"/>
          <p:cNvSpPr>
            <a:spLocks noChangeAspect="1" noChangeShapeType="1"/>
          </p:cNvSpPr>
          <p:nvPr/>
        </p:nvSpPr>
        <p:spPr bwMode="auto">
          <a:xfrm flipV="1">
            <a:off x="27813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0" name="Line 184"/>
          <p:cNvSpPr>
            <a:spLocks noChangeAspect="1" noChangeShapeType="1"/>
          </p:cNvSpPr>
          <p:nvPr/>
        </p:nvSpPr>
        <p:spPr bwMode="auto">
          <a:xfrm flipV="1">
            <a:off x="279241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1" name="Line 185"/>
          <p:cNvSpPr>
            <a:spLocks noChangeAspect="1" noChangeShapeType="1"/>
          </p:cNvSpPr>
          <p:nvPr/>
        </p:nvSpPr>
        <p:spPr bwMode="auto">
          <a:xfrm flipV="1">
            <a:off x="2825750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2" name="Line 186"/>
          <p:cNvSpPr>
            <a:spLocks noChangeAspect="1" noChangeShapeType="1"/>
          </p:cNvSpPr>
          <p:nvPr/>
        </p:nvSpPr>
        <p:spPr bwMode="auto">
          <a:xfrm flipV="1">
            <a:off x="28463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3" name="Line 187"/>
          <p:cNvSpPr>
            <a:spLocks noChangeAspect="1" noChangeShapeType="1"/>
          </p:cNvSpPr>
          <p:nvPr/>
        </p:nvSpPr>
        <p:spPr bwMode="auto">
          <a:xfrm flipV="1">
            <a:off x="285591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4" name="Line 188"/>
          <p:cNvSpPr>
            <a:spLocks noChangeAspect="1" noChangeShapeType="1"/>
          </p:cNvSpPr>
          <p:nvPr/>
        </p:nvSpPr>
        <p:spPr bwMode="auto">
          <a:xfrm flipV="1">
            <a:off x="286861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5" name="Line 189"/>
          <p:cNvSpPr>
            <a:spLocks noChangeAspect="1" noChangeShapeType="1"/>
          </p:cNvSpPr>
          <p:nvPr/>
        </p:nvSpPr>
        <p:spPr bwMode="auto">
          <a:xfrm flipV="1">
            <a:off x="2878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6" name="Line 190"/>
          <p:cNvSpPr>
            <a:spLocks noChangeAspect="1" noChangeShapeType="1"/>
          </p:cNvSpPr>
          <p:nvPr/>
        </p:nvSpPr>
        <p:spPr bwMode="auto">
          <a:xfrm flipV="1">
            <a:off x="289083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7" name="Line 191"/>
          <p:cNvSpPr>
            <a:spLocks noChangeAspect="1" noChangeShapeType="1"/>
          </p:cNvSpPr>
          <p:nvPr/>
        </p:nvSpPr>
        <p:spPr bwMode="auto">
          <a:xfrm flipV="1">
            <a:off x="2901950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8" name="Line 192"/>
          <p:cNvSpPr>
            <a:spLocks noChangeAspect="1" noChangeShapeType="1"/>
          </p:cNvSpPr>
          <p:nvPr/>
        </p:nvSpPr>
        <p:spPr bwMode="auto">
          <a:xfrm flipV="1">
            <a:off x="29130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49" name="Line 193"/>
          <p:cNvSpPr>
            <a:spLocks noChangeAspect="1" noChangeShapeType="1"/>
          </p:cNvSpPr>
          <p:nvPr/>
        </p:nvSpPr>
        <p:spPr bwMode="auto">
          <a:xfrm flipV="1">
            <a:off x="29225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0" name="Line 194"/>
          <p:cNvSpPr>
            <a:spLocks noChangeAspect="1" noChangeShapeType="1"/>
          </p:cNvSpPr>
          <p:nvPr/>
        </p:nvSpPr>
        <p:spPr bwMode="auto">
          <a:xfrm flipV="1">
            <a:off x="29337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1" name="Line 195"/>
          <p:cNvSpPr>
            <a:spLocks noChangeAspect="1" noChangeShapeType="1"/>
          </p:cNvSpPr>
          <p:nvPr/>
        </p:nvSpPr>
        <p:spPr bwMode="auto">
          <a:xfrm flipV="1">
            <a:off x="2944813" y="5808663"/>
            <a:ext cx="3175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2" name="Line 196"/>
          <p:cNvSpPr>
            <a:spLocks noChangeAspect="1" noChangeShapeType="1"/>
          </p:cNvSpPr>
          <p:nvPr/>
        </p:nvSpPr>
        <p:spPr bwMode="auto">
          <a:xfrm flipV="1">
            <a:off x="2955925" y="5792788"/>
            <a:ext cx="1588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3" name="Line 197"/>
          <p:cNvSpPr>
            <a:spLocks noChangeAspect="1" noChangeShapeType="1"/>
          </p:cNvSpPr>
          <p:nvPr/>
        </p:nvSpPr>
        <p:spPr bwMode="auto">
          <a:xfrm flipV="1">
            <a:off x="29654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4" name="Line 198"/>
          <p:cNvSpPr>
            <a:spLocks noChangeAspect="1" noChangeShapeType="1"/>
          </p:cNvSpPr>
          <p:nvPr/>
        </p:nvSpPr>
        <p:spPr bwMode="auto">
          <a:xfrm flipV="1">
            <a:off x="2978150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5" name="Line 199"/>
          <p:cNvSpPr>
            <a:spLocks noChangeAspect="1" noChangeShapeType="1"/>
          </p:cNvSpPr>
          <p:nvPr/>
        </p:nvSpPr>
        <p:spPr bwMode="auto">
          <a:xfrm flipV="1">
            <a:off x="2998788" y="5576888"/>
            <a:ext cx="1587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6" name="Line 200"/>
          <p:cNvSpPr>
            <a:spLocks noChangeAspect="1" noChangeShapeType="1"/>
          </p:cNvSpPr>
          <p:nvPr/>
        </p:nvSpPr>
        <p:spPr bwMode="auto">
          <a:xfrm flipV="1">
            <a:off x="30114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7" name="Line 201"/>
          <p:cNvSpPr>
            <a:spLocks noChangeAspect="1" noChangeShapeType="1"/>
          </p:cNvSpPr>
          <p:nvPr/>
        </p:nvSpPr>
        <p:spPr bwMode="auto">
          <a:xfrm flipV="1">
            <a:off x="30226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8" name="Line 202"/>
          <p:cNvSpPr>
            <a:spLocks noChangeAspect="1" noChangeShapeType="1"/>
          </p:cNvSpPr>
          <p:nvPr/>
        </p:nvSpPr>
        <p:spPr bwMode="auto">
          <a:xfrm flipV="1">
            <a:off x="30337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59" name="Line 203"/>
          <p:cNvSpPr>
            <a:spLocks noChangeAspect="1" noChangeShapeType="1"/>
          </p:cNvSpPr>
          <p:nvPr/>
        </p:nvSpPr>
        <p:spPr bwMode="auto">
          <a:xfrm flipV="1">
            <a:off x="3043238" y="5781675"/>
            <a:ext cx="15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0" name="Line 204"/>
          <p:cNvSpPr>
            <a:spLocks noChangeAspect="1" noChangeShapeType="1"/>
          </p:cNvSpPr>
          <p:nvPr/>
        </p:nvSpPr>
        <p:spPr bwMode="auto">
          <a:xfrm flipV="1">
            <a:off x="30559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1" name="Line 205"/>
          <p:cNvSpPr>
            <a:spLocks noChangeAspect="1" noChangeShapeType="1"/>
          </p:cNvSpPr>
          <p:nvPr/>
        </p:nvSpPr>
        <p:spPr bwMode="auto">
          <a:xfrm flipV="1">
            <a:off x="3065463" y="5668963"/>
            <a:ext cx="1587" cy="166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2" name="Line 206"/>
          <p:cNvSpPr>
            <a:spLocks noChangeAspect="1" noChangeShapeType="1"/>
          </p:cNvSpPr>
          <p:nvPr/>
        </p:nvSpPr>
        <p:spPr bwMode="auto">
          <a:xfrm flipV="1">
            <a:off x="307657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3" name="Line 207"/>
          <p:cNvSpPr>
            <a:spLocks noChangeAspect="1" noChangeShapeType="1"/>
          </p:cNvSpPr>
          <p:nvPr/>
        </p:nvSpPr>
        <p:spPr bwMode="auto">
          <a:xfrm flipV="1">
            <a:off x="3087688" y="5795963"/>
            <a:ext cx="0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4" name="Line 208"/>
          <p:cNvSpPr>
            <a:spLocks noChangeAspect="1" noChangeShapeType="1"/>
          </p:cNvSpPr>
          <p:nvPr/>
        </p:nvSpPr>
        <p:spPr bwMode="auto">
          <a:xfrm flipV="1">
            <a:off x="30988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5" name="Line 209"/>
          <p:cNvSpPr>
            <a:spLocks noChangeAspect="1" noChangeShapeType="1"/>
          </p:cNvSpPr>
          <p:nvPr/>
        </p:nvSpPr>
        <p:spPr bwMode="auto">
          <a:xfrm flipV="1">
            <a:off x="31083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6" name="Line 210"/>
          <p:cNvSpPr>
            <a:spLocks noChangeAspect="1" noChangeShapeType="1"/>
          </p:cNvSpPr>
          <p:nvPr/>
        </p:nvSpPr>
        <p:spPr bwMode="auto">
          <a:xfrm flipV="1">
            <a:off x="3119438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7" name="Line 211"/>
          <p:cNvSpPr>
            <a:spLocks noChangeAspect="1" noChangeShapeType="1"/>
          </p:cNvSpPr>
          <p:nvPr/>
        </p:nvSpPr>
        <p:spPr bwMode="auto">
          <a:xfrm flipV="1">
            <a:off x="3130550" y="5749925"/>
            <a:ext cx="1588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8" name="Line 212"/>
          <p:cNvSpPr>
            <a:spLocks noChangeAspect="1" noChangeShapeType="1"/>
          </p:cNvSpPr>
          <p:nvPr/>
        </p:nvSpPr>
        <p:spPr bwMode="auto">
          <a:xfrm flipV="1">
            <a:off x="3143250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69" name="Line 213"/>
          <p:cNvSpPr>
            <a:spLocks noChangeAspect="1" noChangeShapeType="1"/>
          </p:cNvSpPr>
          <p:nvPr/>
        </p:nvSpPr>
        <p:spPr bwMode="auto">
          <a:xfrm flipV="1">
            <a:off x="3152775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0" name="Line 214"/>
          <p:cNvSpPr>
            <a:spLocks noChangeAspect="1" noChangeShapeType="1"/>
          </p:cNvSpPr>
          <p:nvPr/>
        </p:nvSpPr>
        <p:spPr bwMode="auto">
          <a:xfrm flipV="1">
            <a:off x="3165475" y="5653088"/>
            <a:ext cx="1588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1" name="Line 215"/>
          <p:cNvSpPr>
            <a:spLocks noChangeAspect="1" noChangeShapeType="1"/>
          </p:cNvSpPr>
          <p:nvPr/>
        </p:nvSpPr>
        <p:spPr bwMode="auto">
          <a:xfrm flipV="1">
            <a:off x="3175000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2" name="Line 216"/>
          <p:cNvSpPr>
            <a:spLocks noChangeAspect="1" noChangeShapeType="1"/>
          </p:cNvSpPr>
          <p:nvPr/>
        </p:nvSpPr>
        <p:spPr bwMode="auto">
          <a:xfrm flipV="1">
            <a:off x="3186113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3" name="Line 217"/>
          <p:cNvSpPr>
            <a:spLocks noChangeAspect="1" noChangeShapeType="1"/>
          </p:cNvSpPr>
          <p:nvPr/>
        </p:nvSpPr>
        <p:spPr bwMode="auto">
          <a:xfrm flipV="1">
            <a:off x="3197225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4" name="Line 218"/>
          <p:cNvSpPr>
            <a:spLocks noChangeAspect="1" noChangeShapeType="1"/>
          </p:cNvSpPr>
          <p:nvPr/>
        </p:nvSpPr>
        <p:spPr bwMode="auto">
          <a:xfrm flipV="1">
            <a:off x="32083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5" name="Line 219"/>
          <p:cNvSpPr>
            <a:spLocks noChangeAspect="1" noChangeShapeType="1"/>
          </p:cNvSpPr>
          <p:nvPr/>
        </p:nvSpPr>
        <p:spPr bwMode="auto">
          <a:xfrm flipV="1">
            <a:off x="321786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6" name="Line 220"/>
          <p:cNvSpPr>
            <a:spLocks noChangeAspect="1" noChangeShapeType="1"/>
          </p:cNvSpPr>
          <p:nvPr/>
        </p:nvSpPr>
        <p:spPr bwMode="auto">
          <a:xfrm flipV="1">
            <a:off x="3228975" y="5678488"/>
            <a:ext cx="1588" cy="157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7" name="Line 221"/>
          <p:cNvSpPr>
            <a:spLocks noChangeAspect="1" noChangeShapeType="1"/>
          </p:cNvSpPr>
          <p:nvPr/>
        </p:nvSpPr>
        <p:spPr bwMode="auto">
          <a:xfrm flipV="1">
            <a:off x="324167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8" name="Line 222"/>
          <p:cNvSpPr>
            <a:spLocks noChangeAspect="1" noChangeShapeType="1"/>
          </p:cNvSpPr>
          <p:nvPr/>
        </p:nvSpPr>
        <p:spPr bwMode="auto">
          <a:xfrm flipV="1">
            <a:off x="3251200" y="5481638"/>
            <a:ext cx="1588" cy="354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79" name="Line 223"/>
          <p:cNvSpPr>
            <a:spLocks noChangeAspect="1" noChangeShapeType="1"/>
          </p:cNvSpPr>
          <p:nvPr/>
        </p:nvSpPr>
        <p:spPr bwMode="auto">
          <a:xfrm flipV="1">
            <a:off x="3263900" y="5754688"/>
            <a:ext cx="1588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0" name="Line 224"/>
          <p:cNvSpPr>
            <a:spLocks noChangeAspect="1" noChangeShapeType="1"/>
          </p:cNvSpPr>
          <p:nvPr/>
        </p:nvSpPr>
        <p:spPr bwMode="auto">
          <a:xfrm flipV="1">
            <a:off x="3275013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1" name="Line 225"/>
          <p:cNvSpPr>
            <a:spLocks noChangeAspect="1" noChangeShapeType="1"/>
          </p:cNvSpPr>
          <p:nvPr/>
        </p:nvSpPr>
        <p:spPr bwMode="auto">
          <a:xfrm flipV="1">
            <a:off x="32956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2" name="Line 226"/>
          <p:cNvSpPr>
            <a:spLocks noChangeAspect="1" noChangeShapeType="1"/>
          </p:cNvSpPr>
          <p:nvPr/>
        </p:nvSpPr>
        <p:spPr bwMode="auto">
          <a:xfrm flipV="1">
            <a:off x="33067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3" name="Line 227"/>
          <p:cNvSpPr>
            <a:spLocks noChangeAspect="1" noChangeShapeType="1"/>
          </p:cNvSpPr>
          <p:nvPr/>
        </p:nvSpPr>
        <p:spPr bwMode="auto">
          <a:xfrm flipV="1">
            <a:off x="3317875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4" name="Line 228"/>
          <p:cNvSpPr>
            <a:spLocks noChangeAspect="1" noChangeShapeType="1"/>
          </p:cNvSpPr>
          <p:nvPr/>
        </p:nvSpPr>
        <p:spPr bwMode="auto">
          <a:xfrm flipV="1">
            <a:off x="332898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5" name="Line 229"/>
          <p:cNvSpPr>
            <a:spLocks noChangeAspect="1" noChangeShapeType="1"/>
          </p:cNvSpPr>
          <p:nvPr/>
        </p:nvSpPr>
        <p:spPr bwMode="auto">
          <a:xfrm flipV="1">
            <a:off x="3338513" y="5795963"/>
            <a:ext cx="1587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6" name="Line 230"/>
          <p:cNvSpPr>
            <a:spLocks noChangeAspect="1" noChangeShapeType="1"/>
          </p:cNvSpPr>
          <p:nvPr/>
        </p:nvSpPr>
        <p:spPr bwMode="auto">
          <a:xfrm flipV="1">
            <a:off x="3351213" y="5283200"/>
            <a:ext cx="1587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7" name="Line 231"/>
          <p:cNvSpPr>
            <a:spLocks noChangeAspect="1" noChangeShapeType="1"/>
          </p:cNvSpPr>
          <p:nvPr/>
        </p:nvSpPr>
        <p:spPr bwMode="auto">
          <a:xfrm flipV="1">
            <a:off x="3360738" y="5694363"/>
            <a:ext cx="1587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8" name="Line 232"/>
          <p:cNvSpPr>
            <a:spLocks noChangeAspect="1" noChangeShapeType="1"/>
          </p:cNvSpPr>
          <p:nvPr/>
        </p:nvSpPr>
        <p:spPr bwMode="auto">
          <a:xfrm flipV="1">
            <a:off x="33718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89" name="Line 233"/>
          <p:cNvSpPr>
            <a:spLocks noChangeAspect="1" noChangeShapeType="1"/>
          </p:cNvSpPr>
          <p:nvPr/>
        </p:nvSpPr>
        <p:spPr bwMode="auto">
          <a:xfrm flipV="1">
            <a:off x="3382963" y="5299075"/>
            <a:ext cx="0" cy="536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0" name="Line 234"/>
          <p:cNvSpPr>
            <a:spLocks noChangeAspect="1" noChangeShapeType="1"/>
          </p:cNvSpPr>
          <p:nvPr/>
        </p:nvSpPr>
        <p:spPr bwMode="auto">
          <a:xfrm flipV="1">
            <a:off x="339566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1" name="Line 235"/>
          <p:cNvSpPr>
            <a:spLocks noChangeAspect="1" noChangeShapeType="1"/>
          </p:cNvSpPr>
          <p:nvPr/>
        </p:nvSpPr>
        <p:spPr bwMode="auto">
          <a:xfrm flipV="1">
            <a:off x="34051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2" name="Line 236"/>
          <p:cNvSpPr>
            <a:spLocks noChangeAspect="1" noChangeShapeType="1"/>
          </p:cNvSpPr>
          <p:nvPr/>
        </p:nvSpPr>
        <p:spPr bwMode="auto">
          <a:xfrm flipV="1">
            <a:off x="34163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3" name="Line 237"/>
          <p:cNvSpPr>
            <a:spLocks noChangeAspect="1" noChangeShapeType="1"/>
          </p:cNvSpPr>
          <p:nvPr/>
        </p:nvSpPr>
        <p:spPr bwMode="auto">
          <a:xfrm flipV="1">
            <a:off x="342741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4" name="Line 238"/>
          <p:cNvSpPr>
            <a:spLocks noChangeAspect="1" noChangeShapeType="1"/>
          </p:cNvSpPr>
          <p:nvPr/>
        </p:nvSpPr>
        <p:spPr bwMode="auto">
          <a:xfrm flipV="1">
            <a:off x="34385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5" name="Line 239"/>
          <p:cNvSpPr>
            <a:spLocks noChangeAspect="1" noChangeShapeType="1"/>
          </p:cNvSpPr>
          <p:nvPr/>
        </p:nvSpPr>
        <p:spPr bwMode="auto">
          <a:xfrm flipV="1">
            <a:off x="3448050" y="5813425"/>
            <a:ext cx="3175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6" name="Line 240"/>
          <p:cNvSpPr>
            <a:spLocks noChangeAspect="1" noChangeShapeType="1"/>
          </p:cNvSpPr>
          <p:nvPr/>
        </p:nvSpPr>
        <p:spPr bwMode="auto">
          <a:xfrm flipV="1">
            <a:off x="3460750" y="5818188"/>
            <a:ext cx="0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7" name="Line 241"/>
          <p:cNvSpPr>
            <a:spLocks noChangeAspect="1" noChangeShapeType="1"/>
          </p:cNvSpPr>
          <p:nvPr/>
        </p:nvSpPr>
        <p:spPr bwMode="auto">
          <a:xfrm flipV="1">
            <a:off x="3470275" y="5775325"/>
            <a:ext cx="3175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8" name="Line 242"/>
          <p:cNvSpPr>
            <a:spLocks noChangeAspect="1" noChangeShapeType="1"/>
          </p:cNvSpPr>
          <p:nvPr/>
        </p:nvSpPr>
        <p:spPr bwMode="auto">
          <a:xfrm flipV="1">
            <a:off x="3481388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699" name="Line 243"/>
          <p:cNvSpPr>
            <a:spLocks noChangeAspect="1" noChangeShapeType="1"/>
          </p:cNvSpPr>
          <p:nvPr/>
        </p:nvSpPr>
        <p:spPr bwMode="auto">
          <a:xfrm flipV="1">
            <a:off x="3490913" y="5813425"/>
            <a:ext cx="3175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0" name="Line 244"/>
          <p:cNvSpPr>
            <a:spLocks noChangeAspect="1" noChangeShapeType="1"/>
          </p:cNvSpPr>
          <p:nvPr/>
        </p:nvSpPr>
        <p:spPr bwMode="auto">
          <a:xfrm flipV="1">
            <a:off x="3503613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1" name="Line 245"/>
          <p:cNvSpPr>
            <a:spLocks noChangeAspect="1" noChangeShapeType="1"/>
          </p:cNvSpPr>
          <p:nvPr/>
        </p:nvSpPr>
        <p:spPr bwMode="auto">
          <a:xfrm flipV="1">
            <a:off x="3516313" y="5700713"/>
            <a:ext cx="1587" cy="134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2" name="Line 246"/>
          <p:cNvSpPr>
            <a:spLocks noChangeAspect="1" noChangeShapeType="1"/>
          </p:cNvSpPr>
          <p:nvPr/>
        </p:nvSpPr>
        <p:spPr bwMode="auto">
          <a:xfrm flipV="1">
            <a:off x="3525838" y="5786438"/>
            <a:ext cx="1587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3" name="Line 247"/>
          <p:cNvSpPr>
            <a:spLocks noChangeAspect="1" noChangeShapeType="1"/>
          </p:cNvSpPr>
          <p:nvPr/>
        </p:nvSpPr>
        <p:spPr bwMode="auto">
          <a:xfrm flipV="1">
            <a:off x="3538538" y="5818188"/>
            <a:ext cx="0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4" name="Line 248"/>
          <p:cNvSpPr>
            <a:spLocks noChangeAspect="1" noChangeShapeType="1"/>
          </p:cNvSpPr>
          <p:nvPr/>
        </p:nvSpPr>
        <p:spPr bwMode="auto">
          <a:xfrm flipV="1">
            <a:off x="3548063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5" name="Line 249"/>
          <p:cNvSpPr>
            <a:spLocks noChangeAspect="1" noChangeShapeType="1"/>
          </p:cNvSpPr>
          <p:nvPr/>
        </p:nvSpPr>
        <p:spPr bwMode="auto">
          <a:xfrm flipV="1">
            <a:off x="3559175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6" name="Line 250"/>
          <p:cNvSpPr>
            <a:spLocks noChangeAspect="1" noChangeShapeType="1"/>
          </p:cNvSpPr>
          <p:nvPr/>
        </p:nvSpPr>
        <p:spPr bwMode="auto">
          <a:xfrm flipV="1">
            <a:off x="356870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7" name="Line 251"/>
          <p:cNvSpPr>
            <a:spLocks noChangeAspect="1" noChangeShapeType="1"/>
          </p:cNvSpPr>
          <p:nvPr/>
        </p:nvSpPr>
        <p:spPr bwMode="auto">
          <a:xfrm flipV="1">
            <a:off x="358140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8" name="Line 252"/>
          <p:cNvSpPr>
            <a:spLocks noChangeAspect="1" noChangeShapeType="1"/>
          </p:cNvSpPr>
          <p:nvPr/>
        </p:nvSpPr>
        <p:spPr bwMode="auto">
          <a:xfrm flipV="1">
            <a:off x="3590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09" name="Line 253"/>
          <p:cNvSpPr>
            <a:spLocks noChangeAspect="1" noChangeShapeType="1"/>
          </p:cNvSpPr>
          <p:nvPr/>
        </p:nvSpPr>
        <p:spPr bwMode="auto">
          <a:xfrm flipV="1">
            <a:off x="36020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0" name="Line 254"/>
          <p:cNvSpPr>
            <a:spLocks noChangeAspect="1" noChangeShapeType="1"/>
          </p:cNvSpPr>
          <p:nvPr/>
        </p:nvSpPr>
        <p:spPr bwMode="auto">
          <a:xfrm flipV="1">
            <a:off x="3613150" y="5637213"/>
            <a:ext cx="1588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1" name="Line 255"/>
          <p:cNvSpPr>
            <a:spLocks noChangeAspect="1" noChangeShapeType="1"/>
          </p:cNvSpPr>
          <p:nvPr/>
        </p:nvSpPr>
        <p:spPr bwMode="auto">
          <a:xfrm flipV="1">
            <a:off x="3624263" y="5764213"/>
            <a:ext cx="1587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2" name="Line 256"/>
          <p:cNvSpPr>
            <a:spLocks noChangeAspect="1" noChangeShapeType="1"/>
          </p:cNvSpPr>
          <p:nvPr/>
        </p:nvSpPr>
        <p:spPr bwMode="auto">
          <a:xfrm flipV="1">
            <a:off x="3633788" y="5754688"/>
            <a:ext cx="1587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3" name="Line 257"/>
          <p:cNvSpPr>
            <a:spLocks noChangeAspect="1" noChangeShapeType="1"/>
          </p:cNvSpPr>
          <p:nvPr/>
        </p:nvSpPr>
        <p:spPr bwMode="auto">
          <a:xfrm flipV="1">
            <a:off x="3646488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4" name="Line 258"/>
          <p:cNvSpPr>
            <a:spLocks noChangeAspect="1" noChangeShapeType="1"/>
          </p:cNvSpPr>
          <p:nvPr/>
        </p:nvSpPr>
        <p:spPr bwMode="auto">
          <a:xfrm flipV="1">
            <a:off x="365760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5" name="Line 259"/>
          <p:cNvSpPr>
            <a:spLocks noChangeAspect="1" noChangeShapeType="1"/>
          </p:cNvSpPr>
          <p:nvPr/>
        </p:nvSpPr>
        <p:spPr bwMode="auto">
          <a:xfrm flipV="1">
            <a:off x="36687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6" name="Line 260"/>
          <p:cNvSpPr>
            <a:spLocks noChangeAspect="1" noChangeShapeType="1"/>
          </p:cNvSpPr>
          <p:nvPr/>
        </p:nvSpPr>
        <p:spPr bwMode="auto">
          <a:xfrm flipV="1">
            <a:off x="36782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7" name="Line 261"/>
          <p:cNvSpPr>
            <a:spLocks noChangeAspect="1" noChangeShapeType="1"/>
          </p:cNvSpPr>
          <p:nvPr/>
        </p:nvSpPr>
        <p:spPr bwMode="auto">
          <a:xfrm flipV="1">
            <a:off x="3690938" y="5795963"/>
            <a:ext cx="1587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8" name="Line 262"/>
          <p:cNvSpPr>
            <a:spLocks noChangeAspect="1" noChangeShapeType="1"/>
          </p:cNvSpPr>
          <p:nvPr/>
        </p:nvSpPr>
        <p:spPr bwMode="auto">
          <a:xfrm flipV="1">
            <a:off x="3700463" y="5818188"/>
            <a:ext cx="3175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19" name="Line 263"/>
          <p:cNvSpPr>
            <a:spLocks noChangeAspect="1" noChangeShapeType="1"/>
          </p:cNvSpPr>
          <p:nvPr/>
        </p:nvSpPr>
        <p:spPr bwMode="auto">
          <a:xfrm flipV="1">
            <a:off x="3711575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0" name="Line 264"/>
          <p:cNvSpPr>
            <a:spLocks noChangeAspect="1" noChangeShapeType="1"/>
          </p:cNvSpPr>
          <p:nvPr/>
        </p:nvSpPr>
        <p:spPr bwMode="auto">
          <a:xfrm flipV="1">
            <a:off x="3724275" y="5808663"/>
            <a:ext cx="0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1" name="Line 265"/>
          <p:cNvSpPr>
            <a:spLocks noChangeAspect="1" noChangeShapeType="1"/>
          </p:cNvSpPr>
          <p:nvPr/>
        </p:nvSpPr>
        <p:spPr bwMode="auto">
          <a:xfrm flipV="1">
            <a:off x="3733800" y="5718175"/>
            <a:ext cx="1588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2" name="Line 266"/>
          <p:cNvSpPr>
            <a:spLocks noChangeAspect="1" noChangeShapeType="1"/>
          </p:cNvSpPr>
          <p:nvPr/>
        </p:nvSpPr>
        <p:spPr bwMode="auto">
          <a:xfrm flipV="1">
            <a:off x="374491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3" name="Line 267"/>
          <p:cNvSpPr>
            <a:spLocks noChangeAspect="1" noChangeShapeType="1"/>
          </p:cNvSpPr>
          <p:nvPr/>
        </p:nvSpPr>
        <p:spPr bwMode="auto">
          <a:xfrm flipV="1">
            <a:off x="3754438" y="3070225"/>
            <a:ext cx="1587" cy="276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4" name="Line 268"/>
          <p:cNvSpPr>
            <a:spLocks noChangeAspect="1" noChangeShapeType="1"/>
          </p:cNvSpPr>
          <p:nvPr/>
        </p:nvSpPr>
        <p:spPr bwMode="auto">
          <a:xfrm flipV="1">
            <a:off x="3768725" y="5227638"/>
            <a:ext cx="1588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5" name="Line 269"/>
          <p:cNvSpPr>
            <a:spLocks noChangeAspect="1" noChangeShapeType="1"/>
          </p:cNvSpPr>
          <p:nvPr/>
        </p:nvSpPr>
        <p:spPr bwMode="auto">
          <a:xfrm flipV="1">
            <a:off x="3778250" y="5764213"/>
            <a:ext cx="15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6" name="Line 270"/>
          <p:cNvSpPr>
            <a:spLocks noChangeAspect="1" noChangeShapeType="1"/>
          </p:cNvSpPr>
          <p:nvPr/>
        </p:nvSpPr>
        <p:spPr bwMode="auto">
          <a:xfrm flipV="1">
            <a:off x="37893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7" name="Line 271"/>
          <p:cNvSpPr>
            <a:spLocks noChangeAspect="1" noChangeShapeType="1"/>
          </p:cNvSpPr>
          <p:nvPr/>
        </p:nvSpPr>
        <p:spPr bwMode="auto">
          <a:xfrm flipV="1">
            <a:off x="3800475" y="58023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8" name="Line 272"/>
          <p:cNvSpPr>
            <a:spLocks noChangeAspect="1" noChangeShapeType="1"/>
          </p:cNvSpPr>
          <p:nvPr/>
        </p:nvSpPr>
        <p:spPr bwMode="auto">
          <a:xfrm flipV="1">
            <a:off x="3811588" y="5795963"/>
            <a:ext cx="1587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29" name="Line 273"/>
          <p:cNvSpPr>
            <a:spLocks noChangeAspect="1" noChangeShapeType="1"/>
          </p:cNvSpPr>
          <p:nvPr/>
        </p:nvSpPr>
        <p:spPr bwMode="auto">
          <a:xfrm flipV="1">
            <a:off x="38211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0" name="Line 274"/>
          <p:cNvSpPr>
            <a:spLocks noChangeAspect="1" noChangeShapeType="1"/>
          </p:cNvSpPr>
          <p:nvPr/>
        </p:nvSpPr>
        <p:spPr bwMode="auto">
          <a:xfrm flipV="1">
            <a:off x="3832225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1" name="Line 275"/>
          <p:cNvSpPr>
            <a:spLocks noChangeAspect="1" noChangeShapeType="1"/>
          </p:cNvSpPr>
          <p:nvPr/>
        </p:nvSpPr>
        <p:spPr bwMode="auto">
          <a:xfrm flipV="1">
            <a:off x="38433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2" name="Line 276"/>
          <p:cNvSpPr>
            <a:spLocks noChangeAspect="1" noChangeShapeType="1"/>
          </p:cNvSpPr>
          <p:nvPr/>
        </p:nvSpPr>
        <p:spPr bwMode="auto">
          <a:xfrm flipV="1">
            <a:off x="3854450" y="5538788"/>
            <a:ext cx="1588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3" name="Line 277"/>
          <p:cNvSpPr>
            <a:spLocks noChangeAspect="1" noChangeShapeType="1"/>
          </p:cNvSpPr>
          <p:nvPr/>
        </p:nvSpPr>
        <p:spPr bwMode="auto">
          <a:xfrm flipV="1">
            <a:off x="386397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4" name="Line 278"/>
          <p:cNvSpPr>
            <a:spLocks noChangeAspect="1" noChangeShapeType="1"/>
          </p:cNvSpPr>
          <p:nvPr/>
        </p:nvSpPr>
        <p:spPr bwMode="auto">
          <a:xfrm flipV="1">
            <a:off x="3876675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5" name="Line 279"/>
          <p:cNvSpPr>
            <a:spLocks noChangeAspect="1" noChangeShapeType="1"/>
          </p:cNvSpPr>
          <p:nvPr/>
        </p:nvSpPr>
        <p:spPr bwMode="auto">
          <a:xfrm flipV="1">
            <a:off x="38862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6" name="Line 280"/>
          <p:cNvSpPr>
            <a:spLocks noChangeAspect="1" noChangeShapeType="1"/>
          </p:cNvSpPr>
          <p:nvPr/>
        </p:nvSpPr>
        <p:spPr bwMode="auto">
          <a:xfrm flipV="1">
            <a:off x="389890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7" name="Line 281"/>
          <p:cNvSpPr>
            <a:spLocks noChangeAspect="1" noChangeShapeType="1"/>
          </p:cNvSpPr>
          <p:nvPr/>
        </p:nvSpPr>
        <p:spPr bwMode="auto">
          <a:xfrm flipV="1">
            <a:off x="3910013" y="5808663"/>
            <a:ext cx="0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8" name="Line 282"/>
          <p:cNvSpPr>
            <a:spLocks noChangeAspect="1" noChangeShapeType="1"/>
          </p:cNvSpPr>
          <p:nvPr/>
        </p:nvSpPr>
        <p:spPr bwMode="auto">
          <a:xfrm flipV="1">
            <a:off x="3921125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39" name="Line 283"/>
          <p:cNvSpPr>
            <a:spLocks noChangeAspect="1" noChangeShapeType="1"/>
          </p:cNvSpPr>
          <p:nvPr/>
        </p:nvSpPr>
        <p:spPr bwMode="auto">
          <a:xfrm flipV="1">
            <a:off x="3930650" y="5795963"/>
            <a:ext cx="3175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0" name="Line 284"/>
          <p:cNvSpPr>
            <a:spLocks noChangeAspect="1" noChangeShapeType="1"/>
          </p:cNvSpPr>
          <p:nvPr/>
        </p:nvSpPr>
        <p:spPr bwMode="auto">
          <a:xfrm flipV="1">
            <a:off x="3941763" y="4883150"/>
            <a:ext cx="1587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1" name="Line 285"/>
          <p:cNvSpPr>
            <a:spLocks noChangeAspect="1" noChangeShapeType="1"/>
          </p:cNvSpPr>
          <p:nvPr/>
        </p:nvSpPr>
        <p:spPr bwMode="auto">
          <a:xfrm flipV="1">
            <a:off x="395446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2" name="Line 286"/>
          <p:cNvSpPr>
            <a:spLocks noChangeAspect="1" noChangeShapeType="1"/>
          </p:cNvSpPr>
          <p:nvPr/>
        </p:nvSpPr>
        <p:spPr bwMode="auto">
          <a:xfrm flipV="1">
            <a:off x="39639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3" name="Line 287"/>
          <p:cNvSpPr>
            <a:spLocks noChangeAspect="1" noChangeShapeType="1"/>
          </p:cNvSpPr>
          <p:nvPr/>
        </p:nvSpPr>
        <p:spPr bwMode="auto">
          <a:xfrm flipV="1">
            <a:off x="3973513" y="5818188"/>
            <a:ext cx="3175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4" name="Line 288"/>
          <p:cNvSpPr>
            <a:spLocks noChangeAspect="1" noChangeShapeType="1"/>
          </p:cNvSpPr>
          <p:nvPr/>
        </p:nvSpPr>
        <p:spPr bwMode="auto">
          <a:xfrm flipV="1">
            <a:off x="39862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5" name="Line 289"/>
          <p:cNvSpPr>
            <a:spLocks noChangeAspect="1" noChangeShapeType="1"/>
          </p:cNvSpPr>
          <p:nvPr/>
        </p:nvSpPr>
        <p:spPr bwMode="auto">
          <a:xfrm flipV="1">
            <a:off x="3997325" y="5795963"/>
            <a:ext cx="1588" cy="3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6" name="Line 290"/>
          <p:cNvSpPr>
            <a:spLocks noChangeAspect="1" noChangeShapeType="1"/>
          </p:cNvSpPr>
          <p:nvPr/>
        </p:nvSpPr>
        <p:spPr bwMode="auto">
          <a:xfrm flipV="1">
            <a:off x="4006850" y="5759450"/>
            <a:ext cx="158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7" name="Line 291"/>
          <p:cNvSpPr>
            <a:spLocks noChangeAspect="1" noChangeShapeType="1"/>
          </p:cNvSpPr>
          <p:nvPr/>
        </p:nvSpPr>
        <p:spPr bwMode="auto">
          <a:xfrm flipV="1">
            <a:off x="4019550" y="5781675"/>
            <a:ext cx="1588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8" name="Line 292"/>
          <p:cNvSpPr>
            <a:spLocks noChangeAspect="1" noChangeShapeType="1"/>
          </p:cNvSpPr>
          <p:nvPr/>
        </p:nvSpPr>
        <p:spPr bwMode="auto">
          <a:xfrm flipV="1">
            <a:off x="40306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49" name="Line 293"/>
          <p:cNvSpPr>
            <a:spLocks noChangeAspect="1" noChangeShapeType="1"/>
          </p:cNvSpPr>
          <p:nvPr/>
        </p:nvSpPr>
        <p:spPr bwMode="auto">
          <a:xfrm flipV="1">
            <a:off x="40417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0" name="Line 294"/>
          <p:cNvSpPr>
            <a:spLocks noChangeAspect="1" noChangeShapeType="1"/>
          </p:cNvSpPr>
          <p:nvPr/>
        </p:nvSpPr>
        <p:spPr bwMode="auto">
          <a:xfrm flipV="1">
            <a:off x="40513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1" name="Line 295"/>
          <p:cNvSpPr>
            <a:spLocks noChangeAspect="1" noChangeShapeType="1"/>
          </p:cNvSpPr>
          <p:nvPr/>
        </p:nvSpPr>
        <p:spPr bwMode="auto">
          <a:xfrm flipV="1">
            <a:off x="4064000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2" name="Line 296"/>
          <p:cNvSpPr>
            <a:spLocks noChangeAspect="1" noChangeShapeType="1"/>
          </p:cNvSpPr>
          <p:nvPr/>
        </p:nvSpPr>
        <p:spPr bwMode="auto">
          <a:xfrm flipV="1">
            <a:off x="4073525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3" name="Line 297"/>
          <p:cNvSpPr>
            <a:spLocks noChangeAspect="1" noChangeShapeType="1"/>
          </p:cNvSpPr>
          <p:nvPr/>
        </p:nvSpPr>
        <p:spPr bwMode="auto">
          <a:xfrm flipV="1">
            <a:off x="40846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4" name="Line 298"/>
          <p:cNvSpPr>
            <a:spLocks noChangeAspect="1" noChangeShapeType="1"/>
          </p:cNvSpPr>
          <p:nvPr/>
        </p:nvSpPr>
        <p:spPr bwMode="auto">
          <a:xfrm flipV="1">
            <a:off x="4095750" y="58023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5" name="Line 299"/>
          <p:cNvSpPr>
            <a:spLocks noChangeAspect="1" noChangeShapeType="1"/>
          </p:cNvSpPr>
          <p:nvPr/>
        </p:nvSpPr>
        <p:spPr bwMode="auto">
          <a:xfrm flipV="1">
            <a:off x="4106863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6" name="Line 300"/>
          <p:cNvSpPr>
            <a:spLocks noChangeAspect="1" noChangeShapeType="1"/>
          </p:cNvSpPr>
          <p:nvPr/>
        </p:nvSpPr>
        <p:spPr bwMode="auto">
          <a:xfrm flipV="1">
            <a:off x="4116388" y="5775325"/>
            <a:ext cx="1587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7" name="Line 301"/>
          <p:cNvSpPr>
            <a:spLocks noChangeAspect="1" noChangeShapeType="1"/>
          </p:cNvSpPr>
          <p:nvPr/>
        </p:nvSpPr>
        <p:spPr bwMode="auto">
          <a:xfrm flipV="1">
            <a:off x="4127500" y="5722938"/>
            <a:ext cx="1588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8" name="Line 302"/>
          <p:cNvSpPr>
            <a:spLocks noChangeAspect="1" noChangeShapeType="1"/>
          </p:cNvSpPr>
          <p:nvPr/>
        </p:nvSpPr>
        <p:spPr bwMode="auto">
          <a:xfrm flipV="1">
            <a:off x="413861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59" name="Line 303"/>
          <p:cNvSpPr>
            <a:spLocks noChangeAspect="1" noChangeShapeType="1"/>
          </p:cNvSpPr>
          <p:nvPr/>
        </p:nvSpPr>
        <p:spPr bwMode="auto">
          <a:xfrm flipV="1">
            <a:off x="4151313" y="5813425"/>
            <a:ext cx="1587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0" name="Line 304"/>
          <p:cNvSpPr>
            <a:spLocks noChangeAspect="1" noChangeShapeType="1"/>
          </p:cNvSpPr>
          <p:nvPr/>
        </p:nvSpPr>
        <p:spPr bwMode="auto">
          <a:xfrm flipV="1">
            <a:off x="4160838" y="5786438"/>
            <a:ext cx="3175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1" name="Line 305"/>
          <p:cNvSpPr>
            <a:spLocks noChangeAspect="1" noChangeShapeType="1"/>
          </p:cNvSpPr>
          <p:nvPr/>
        </p:nvSpPr>
        <p:spPr bwMode="auto">
          <a:xfrm flipV="1">
            <a:off x="4173538" y="5802313"/>
            <a:ext cx="0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2" name="Line 306"/>
          <p:cNvSpPr>
            <a:spLocks noChangeAspect="1" noChangeShapeType="1"/>
          </p:cNvSpPr>
          <p:nvPr/>
        </p:nvSpPr>
        <p:spPr bwMode="auto">
          <a:xfrm flipV="1">
            <a:off x="4183063" y="5722938"/>
            <a:ext cx="3175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3" name="Line 307"/>
          <p:cNvSpPr>
            <a:spLocks noChangeAspect="1" noChangeShapeType="1"/>
          </p:cNvSpPr>
          <p:nvPr/>
        </p:nvSpPr>
        <p:spPr bwMode="auto">
          <a:xfrm flipV="1">
            <a:off x="4194175" y="5572125"/>
            <a:ext cx="1588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4" name="Line 308"/>
          <p:cNvSpPr>
            <a:spLocks noChangeAspect="1" noChangeShapeType="1"/>
          </p:cNvSpPr>
          <p:nvPr/>
        </p:nvSpPr>
        <p:spPr bwMode="auto">
          <a:xfrm flipV="1">
            <a:off x="4203700" y="5588000"/>
            <a:ext cx="3175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5" name="Line 309"/>
          <p:cNvSpPr>
            <a:spLocks noChangeAspect="1" noChangeShapeType="1"/>
          </p:cNvSpPr>
          <p:nvPr/>
        </p:nvSpPr>
        <p:spPr bwMode="auto">
          <a:xfrm flipV="1">
            <a:off x="421640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6" name="Line 310"/>
          <p:cNvSpPr>
            <a:spLocks noChangeAspect="1" noChangeShapeType="1"/>
          </p:cNvSpPr>
          <p:nvPr/>
        </p:nvSpPr>
        <p:spPr bwMode="auto">
          <a:xfrm flipV="1">
            <a:off x="4227513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7" name="Line 311"/>
          <p:cNvSpPr>
            <a:spLocks noChangeAspect="1" noChangeShapeType="1"/>
          </p:cNvSpPr>
          <p:nvPr/>
        </p:nvSpPr>
        <p:spPr bwMode="auto">
          <a:xfrm flipV="1">
            <a:off x="4237038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8" name="Line 312"/>
          <p:cNvSpPr>
            <a:spLocks noChangeAspect="1" noChangeShapeType="1"/>
          </p:cNvSpPr>
          <p:nvPr/>
        </p:nvSpPr>
        <p:spPr bwMode="auto">
          <a:xfrm flipV="1">
            <a:off x="4249738" y="5726113"/>
            <a:ext cx="1587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69" name="Line 313"/>
          <p:cNvSpPr>
            <a:spLocks noChangeAspect="1" noChangeShapeType="1"/>
          </p:cNvSpPr>
          <p:nvPr/>
        </p:nvSpPr>
        <p:spPr bwMode="auto">
          <a:xfrm flipV="1">
            <a:off x="4259263" y="4271963"/>
            <a:ext cx="1587" cy="1563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0" name="Line 314"/>
          <p:cNvSpPr>
            <a:spLocks noChangeAspect="1" noChangeShapeType="1"/>
          </p:cNvSpPr>
          <p:nvPr/>
        </p:nvSpPr>
        <p:spPr bwMode="auto">
          <a:xfrm flipV="1">
            <a:off x="4271963" y="5759450"/>
            <a:ext cx="158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1" name="Line 315"/>
          <p:cNvSpPr>
            <a:spLocks noChangeAspect="1" noChangeShapeType="1"/>
          </p:cNvSpPr>
          <p:nvPr/>
        </p:nvSpPr>
        <p:spPr bwMode="auto">
          <a:xfrm flipV="1">
            <a:off x="42814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2" name="Line 316"/>
          <p:cNvSpPr>
            <a:spLocks noChangeAspect="1" noChangeShapeType="1"/>
          </p:cNvSpPr>
          <p:nvPr/>
        </p:nvSpPr>
        <p:spPr bwMode="auto">
          <a:xfrm flipV="1">
            <a:off x="42941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3" name="Line 317"/>
          <p:cNvSpPr>
            <a:spLocks noChangeAspect="1" noChangeShapeType="1"/>
          </p:cNvSpPr>
          <p:nvPr/>
        </p:nvSpPr>
        <p:spPr bwMode="auto">
          <a:xfrm flipV="1">
            <a:off x="4337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4" name="Line 318"/>
          <p:cNvSpPr>
            <a:spLocks noChangeAspect="1" noChangeShapeType="1"/>
          </p:cNvSpPr>
          <p:nvPr/>
        </p:nvSpPr>
        <p:spPr bwMode="auto">
          <a:xfrm flipV="1">
            <a:off x="4359275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5" name="Line 319"/>
          <p:cNvSpPr>
            <a:spLocks noChangeAspect="1" noChangeShapeType="1"/>
          </p:cNvSpPr>
          <p:nvPr/>
        </p:nvSpPr>
        <p:spPr bwMode="auto">
          <a:xfrm flipV="1">
            <a:off x="43688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6" name="Line 320"/>
          <p:cNvSpPr>
            <a:spLocks noChangeAspect="1" noChangeShapeType="1"/>
          </p:cNvSpPr>
          <p:nvPr/>
        </p:nvSpPr>
        <p:spPr bwMode="auto">
          <a:xfrm flipV="1">
            <a:off x="43799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7" name="Line 321"/>
          <p:cNvSpPr>
            <a:spLocks noChangeAspect="1" noChangeShapeType="1"/>
          </p:cNvSpPr>
          <p:nvPr/>
        </p:nvSpPr>
        <p:spPr bwMode="auto">
          <a:xfrm flipV="1">
            <a:off x="44037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8" name="Line 322"/>
          <p:cNvSpPr>
            <a:spLocks noChangeAspect="1" noChangeShapeType="1"/>
          </p:cNvSpPr>
          <p:nvPr/>
        </p:nvSpPr>
        <p:spPr bwMode="auto">
          <a:xfrm flipV="1">
            <a:off x="44465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79" name="Line 323"/>
          <p:cNvSpPr>
            <a:spLocks noChangeAspect="1" noChangeShapeType="1"/>
          </p:cNvSpPr>
          <p:nvPr/>
        </p:nvSpPr>
        <p:spPr bwMode="auto">
          <a:xfrm flipV="1">
            <a:off x="4479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0" name="Line 324"/>
          <p:cNvSpPr>
            <a:spLocks noChangeAspect="1" noChangeShapeType="1"/>
          </p:cNvSpPr>
          <p:nvPr/>
        </p:nvSpPr>
        <p:spPr bwMode="auto">
          <a:xfrm flipV="1">
            <a:off x="44894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1" name="Line 325"/>
          <p:cNvSpPr>
            <a:spLocks noChangeAspect="1" noChangeShapeType="1"/>
          </p:cNvSpPr>
          <p:nvPr/>
        </p:nvSpPr>
        <p:spPr bwMode="auto">
          <a:xfrm flipV="1">
            <a:off x="45005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2" name="Line 326"/>
          <p:cNvSpPr>
            <a:spLocks noChangeAspect="1" noChangeShapeType="1"/>
          </p:cNvSpPr>
          <p:nvPr/>
        </p:nvSpPr>
        <p:spPr bwMode="auto">
          <a:xfrm flipV="1">
            <a:off x="45243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3" name="Line 327"/>
          <p:cNvSpPr>
            <a:spLocks noChangeAspect="1" noChangeShapeType="1"/>
          </p:cNvSpPr>
          <p:nvPr/>
        </p:nvSpPr>
        <p:spPr bwMode="auto">
          <a:xfrm flipV="1">
            <a:off x="45561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4" name="Line 328"/>
          <p:cNvSpPr>
            <a:spLocks noChangeAspect="1" noChangeShapeType="1"/>
          </p:cNvSpPr>
          <p:nvPr/>
        </p:nvSpPr>
        <p:spPr bwMode="auto">
          <a:xfrm flipV="1">
            <a:off x="45767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5" name="Line 329"/>
          <p:cNvSpPr>
            <a:spLocks noChangeAspect="1" noChangeShapeType="1"/>
          </p:cNvSpPr>
          <p:nvPr/>
        </p:nvSpPr>
        <p:spPr bwMode="auto">
          <a:xfrm flipV="1">
            <a:off x="45894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6" name="Line 330"/>
          <p:cNvSpPr>
            <a:spLocks noChangeAspect="1" noChangeShapeType="1"/>
          </p:cNvSpPr>
          <p:nvPr/>
        </p:nvSpPr>
        <p:spPr bwMode="auto">
          <a:xfrm flipV="1">
            <a:off x="45989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7" name="Line 331"/>
          <p:cNvSpPr>
            <a:spLocks noChangeAspect="1" noChangeShapeType="1"/>
          </p:cNvSpPr>
          <p:nvPr/>
        </p:nvSpPr>
        <p:spPr bwMode="auto">
          <a:xfrm flipV="1">
            <a:off x="462121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8" name="Line 332"/>
          <p:cNvSpPr>
            <a:spLocks noChangeAspect="1" noChangeShapeType="1"/>
          </p:cNvSpPr>
          <p:nvPr/>
        </p:nvSpPr>
        <p:spPr bwMode="auto">
          <a:xfrm flipV="1">
            <a:off x="46323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89" name="Line 333"/>
          <p:cNvSpPr>
            <a:spLocks noChangeAspect="1" noChangeShapeType="1"/>
          </p:cNvSpPr>
          <p:nvPr/>
        </p:nvSpPr>
        <p:spPr bwMode="auto">
          <a:xfrm flipV="1">
            <a:off x="4641850" y="5808663"/>
            <a:ext cx="1588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0" name="Line 334"/>
          <p:cNvSpPr>
            <a:spLocks noChangeAspect="1" noChangeShapeType="1"/>
          </p:cNvSpPr>
          <p:nvPr/>
        </p:nvSpPr>
        <p:spPr bwMode="auto">
          <a:xfrm flipV="1">
            <a:off x="46545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1" name="Line 335"/>
          <p:cNvSpPr>
            <a:spLocks noChangeAspect="1" noChangeShapeType="1"/>
          </p:cNvSpPr>
          <p:nvPr/>
        </p:nvSpPr>
        <p:spPr bwMode="auto">
          <a:xfrm flipV="1">
            <a:off x="4667250" y="5683250"/>
            <a:ext cx="158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2" name="Line 336"/>
          <p:cNvSpPr>
            <a:spLocks noChangeAspect="1" noChangeShapeType="1"/>
          </p:cNvSpPr>
          <p:nvPr/>
        </p:nvSpPr>
        <p:spPr bwMode="auto">
          <a:xfrm flipV="1">
            <a:off x="46767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3" name="Line 337"/>
          <p:cNvSpPr>
            <a:spLocks noChangeAspect="1" noChangeShapeType="1"/>
          </p:cNvSpPr>
          <p:nvPr/>
        </p:nvSpPr>
        <p:spPr bwMode="auto">
          <a:xfrm flipV="1">
            <a:off x="4686300" y="5792788"/>
            <a:ext cx="3175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4" name="Line 338"/>
          <p:cNvSpPr>
            <a:spLocks noChangeAspect="1" noChangeShapeType="1"/>
          </p:cNvSpPr>
          <p:nvPr/>
        </p:nvSpPr>
        <p:spPr bwMode="auto">
          <a:xfrm flipV="1">
            <a:off x="46990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5" name="Line 339"/>
          <p:cNvSpPr>
            <a:spLocks noChangeAspect="1" noChangeShapeType="1"/>
          </p:cNvSpPr>
          <p:nvPr/>
        </p:nvSpPr>
        <p:spPr bwMode="auto">
          <a:xfrm flipV="1">
            <a:off x="47101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6" name="Line 340"/>
          <p:cNvSpPr>
            <a:spLocks noChangeAspect="1" noChangeShapeType="1"/>
          </p:cNvSpPr>
          <p:nvPr/>
        </p:nvSpPr>
        <p:spPr bwMode="auto">
          <a:xfrm flipV="1">
            <a:off x="47418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7" name="Line 341"/>
          <p:cNvSpPr>
            <a:spLocks noChangeAspect="1" noChangeShapeType="1"/>
          </p:cNvSpPr>
          <p:nvPr/>
        </p:nvSpPr>
        <p:spPr bwMode="auto">
          <a:xfrm flipV="1">
            <a:off x="4752975" y="4551363"/>
            <a:ext cx="1588" cy="128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8" name="Line 342"/>
          <p:cNvSpPr>
            <a:spLocks noChangeAspect="1" noChangeShapeType="1"/>
          </p:cNvSpPr>
          <p:nvPr/>
        </p:nvSpPr>
        <p:spPr bwMode="auto">
          <a:xfrm flipV="1">
            <a:off x="4762500" y="5386388"/>
            <a:ext cx="1588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799" name="Line 343"/>
          <p:cNvSpPr>
            <a:spLocks noChangeAspect="1" noChangeShapeType="1"/>
          </p:cNvSpPr>
          <p:nvPr/>
        </p:nvSpPr>
        <p:spPr bwMode="auto">
          <a:xfrm flipV="1">
            <a:off x="4786313" y="5749925"/>
            <a:ext cx="1587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0" name="Line 344"/>
          <p:cNvSpPr>
            <a:spLocks noChangeAspect="1" noChangeShapeType="1"/>
          </p:cNvSpPr>
          <p:nvPr/>
        </p:nvSpPr>
        <p:spPr bwMode="auto">
          <a:xfrm flipV="1">
            <a:off x="47974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1" name="Line 345"/>
          <p:cNvSpPr>
            <a:spLocks noChangeAspect="1" noChangeShapeType="1"/>
          </p:cNvSpPr>
          <p:nvPr/>
        </p:nvSpPr>
        <p:spPr bwMode="auto">
          <a:xfrm flipV="1">
            <a:off x="4808538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2" name="Line 346"/>
          <p:cNvSpPr>
            <a:spLocks noChangeAspect="1" noChangeShapeType="1"/>
          </p:cNvSpPr>
          <p:nvPr/>
        </p:nvSpPr>
        <p:spPr bwMode="auto">
          <a:xfrm flipV="1">
            <a:off x="48291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3" name="Line 347"/>
          <p:cNvSpPr>
            <a:spLocks noChangeAspect="1" noChangeShapeType="1"/>
          </p:cNvSpPr>
          <p:nvPr/>
        </p:nvSpPr>
        <p:spPr bwMode="auto">
          <a:xfrm flipV="1">
            <a:off x="48514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4" name="Line 348"/>
          <p:cNvSpPr>
            <a:spLocks noChangeAspect="1" noChangeShapeType="1"/>
          </p:cNvSpPr>
          <p:nvPr/>
        </p:nvSpPr>
        <p:spPr bwMode="auto">
          <a:xfrm flipV="1">
            <a:off x="4862513" y="5792788"/>
            <a:ext cx="1587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5" name="Line 349"/>
          <p:cNvSpPr>
            <a:spLocks noChangeAspect="1" noChangeShapeType="1"/>
          </p:cNvSpPr>
          <p:nvPr/>
        </p:nvSpPr>
        <p:spPr bwMode="auto">
          <a:xfrm flipV="1">
            <a:off x="4872038" y="5153025"/>
            <a:ext cx="1587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6" name="Line 350"/>
          <p:cNvSpPr>
            <a:spLocks noChangeAspect="1" noChangeShapeType="1"/>
          </p:cNvSpPr>
          <p:nvPr/>
        </p:nvSpPr>
        <p:spPr bwMode="auto">
          <a:xfrm flipV="1">
            <a:off x="4884738" y="5637213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7" name="Line 351"/>
          <p:cNvSpPr>
            <a:spLocks noChangeAspect="1" noChangeShapeType="1"/>
          </p:cNvSpPr>
          <p:nvPr/>
        </p:nvSpPr>
        <p:spPr bwMode="auto">
          <a:xfrm flipV="1">
            <a:off x="4894263" y="5781675"/>
            <a:ext cx="15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8" name="Line 352"/>
          <p:cNvSpPr>
            <a:spLocks noChangeAspect="1" noChangeShapeType="1"/>
          </p:cNvSpPr>
          <p:nvPr/>
        </p:nvSpPr>
        <p:spPr bwMode="auto">
          <a:xfrm flipV="1">
            <a:off x="4906963" y="5403850"/>
            <a:ext cx="1587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09" name="Line 353"/>
          <p:cNvSpPr>
            <a:spLocks noChangeAspect="1" noChangeShapeType="1"/>
          </p:cNvSpPr>
          <p:nvPr/>
        </p:nvSpPr>
        <p:spPr bwMode="auto">
          <a:xfrm flipV="1">
            <a:off x="4916488" y="5808663"/>
            <a:ext cx="3175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0" name="Line 354"/>
          <p:cNvSpPr>
            <a:spLocks noChangeAspect="1" noChangeShapeType="1"/>
          </p:cNvSpPr>
          <p:nvPr/>
        </p:nvSpPr>
        <p:spPr bwMode="auto">
          <a:xfrm flipV="1">
            <a:off x="49291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1" name="Line 355"/>
          <p:cNvSpPr>
            <a:spLocks noChangeAspect="1" noChangeShapeType="1"/>
          </p:cNvSpPr>
          <p:nvPr/>
        </p:nvSpPr>
        <p:spPr bwMode="auto">
          <a:xfrm flipV="1">
            <a:off x="49625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2" name="Line 356"/>
          <p:cNvSpPr>
            <a:spLocks noChangeAspect="1" noChangeShapeType="1"/>
          </p:cNvSpPr>
          <p:nvPr/>
        </p:nvSpPr>
        <p:spPr bwMode="auto">
          <a:xfrm flipV="1">
            <a:off x="4972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3" name="Line 357"/>
          <p:cNvSpPr>
            <a:spLocks noChangeAspect="1" noChangeShapeType="1"/>
          </p:cNvSpPr>
          <p:nvPr/>
        </p:nvSpPr>
        <p:spPr bwMode="auto">
          <a:xfrm flipV="1">
            <a:off x="4994275" y="5605463"/>
            <a:ext cx="0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4" name="Line 358"/>
          <p:cNvSpPr>
            <a:spLocks noChangeAspect="1" noChangeShapeType="1"/>
          </p:cNvSpPr>
          <p:nvPr/>
        </p:nvSpPr>
        <p:spPr bwMode="auto">
          <a:xfrm flipV="1">
            <a:off x="5005388" y="5749925"/>
            <a:ext cx="1587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5" name="Line 359"/>
          <p:cNvSpPr>
            <a:spLocks noChangeAspect="1" noChangeShapeType="1"/>
          </p:cNvSpPr>
          <p:nvPr/>
        </p:nvSpPr>
        <p:spPr bwMode="auto">
          <a:xfrm flipV="1">
            <a:off x="50149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6" name="Line 360"/>
          <p:cNvSpPr>
            <a:spLocks noChangeAspect="1" noChangeShapeType="1"/>
          </p:cNvSpPr>
          <p:nvPr/>
        </p:nvSpPr>
        <p:spPr bwMode="auto">
          <a:xfrm flipV="1">
            <a:off x="50260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7" name="Line 361"/>
          <p:cNvSpPr>
            <a:spLocks noChangeAspect="1" noChangeShapeType="1"/>
          </p:cNvSpPr>
          <p:nvPr/>
        </p:nvSpPr>
        <p:spPr bwMode="auto">
          <a:xfrm flipV="1">
            <a:off x="50387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8" name="Line 362"/>
          <p:cNvSpPr>
            <a:spLocks noChangeAspect="1" noChangeShapeType="1"/>
          </p:cNvSpPr>
          <p:nvPr/>
        </p:nvSpPr>
        <p:spPr bwMode="auto">
          <a:xfrm flipV="1">
            <a:off x="5049838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19" name="Line 363"/>
          <p:cNvSpPr>
            <a:spLocks noChangeAspect="1" noChangeShapeType="1"/>
          </p:cNvSpPr>
          <p:nvPr/>
        </p:nvSpPr>
        <p:spPr bwMode="auto">
          <a:xfrm flipV="1">
            <a:off x="50593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0" name="Line 364"/>
          <p:cNvSpPr>
            <a:spLocks noChangeAspect="1" noChangeShapeType="1"/>
          </p:cNvSpPr>
          <p:nvPr/>
        </p:nvSpPr>
        <p:spPr bwMode="auto">
          <a:xfrm flipV="1">
            <a:off x="5072063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1" name="Line 365"/>
          <p:cNvSpPr>
            <a:spLocks noChangeAspect="1" noChangeShapeType="1"/>
          </p:cNvSpPr>
          <p:nvPr/>
        </p:nvSpPr>
        <p:spPr bwMode="auto">
          <a:xfrm flipV="1">
            <a:off x="50815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2" name="Line 366"/>
          <p:cNvSpPr>
            <a:spLocks noChangeAspect="1" noChangeShapeType="1"/>
          </p:cNvSpPr>
          <p:nvPr/>
        </p:nvSpPr>
        <p:spPr bwMode="auto">
          <a:xfrm flipV="1">
            <a:off x="51022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3" name="Line 367"/>
          <p:cNvSpPr>
            <a:spLocks noChangeAspect="1" noChangeShapeType="1"/>
          </p:cNvSpPr>
          <p:nvPr/>
        </p:nvSpPr>
        <p:spPr bwMode="auto">
          <a:xfrm flipV="1">
            <a:off x="5114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4" name="Line 368"/>
          <p:cNvSpPr>
            <a:spLocks noChangeAspect="1" noChangeShapeType="1"/>
          </p:cNvSpPr>
          <p:nvPr/>
        </p:nvSpPr>
        <p:spPr bwMode="auto">
          <a:xfrm flipV="1">
            <a:off x="51244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5" name="Line 369"/>
          <p:cNvSpPr>
            <a:spLocks noChangeAspect="1" noChangeShapeType="1"/>
          </p:cNvSpPr>
          <p:nvPr/>
        </p:nvSpPr>
        <p:spPr bwMode="auto">
          <a:xfrm flipV="1">
            <a:off x="5135563" y="5527675"/>
            <a:ext cx="1587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6" name="Line 370"/>
          <p:cNvSpPr>
            <a:spLocks noChangeAspect="1" noChangeShapeType="1"/>
          </p:cNvSpPr>
          <p:nvPr/>
        </p:nvSpPr>
        <p:spPr bwMode="auto">
          <a:xfrm flipV="1">
            <a:off x="5146675" y="5700713"/>
            <a:ext cx="3175" cy="134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7" name="Line 371"/>
          <p:cNvSpPr>
            <a:spLocks noChangeAspect="1" noChangeShapeType="1"/>
          </p:cNvSpPr>
          <p:nvPr/>
        </p:nvSpPr>
        <p:spPr bwMode="auto">
          <a:xfrm flipV="1">
            <a:off x="5170488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8" name="Line 372"/>
          <p:cNvSpPr>
            <a:spLocks noChangeAspect="1" noChangeShapeType="1"/>
          </p:cNvSpPr>
          <p:nvPr/>
        </p:nvSpPr>
        <p:spPr bwMode="auto">
          <a:xfrm flipV="1">
            <a:off x="51800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29" name="Line 373"/>
          <p:cNvSpPr>
            <a:spLocks noChangeAspect="1" noChangeShapeType="1"/>
          </p:cNvSpPr>
          <p:nvPr/>
        </p:nvSpPr>
        <p:spPr bwMode="auto">
          <a:xfrm flipV="1">
            <a:off x="51927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0" name="Line 374"/>
          <p:cNvSpPr>
            <a:spLocks noChangeAspect="1" noChangeShapeType="1"/>
          </p:cNvSpPr>
          <p:nvPr/>
        </p:nvSpPr>
        <p:spPr bwMode="auto">
          <a:xfrm flipV="1">
            <a:off x="52022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1" name="Line 375"/>
          <p:cNvSpPr>
            <a:spLocks noChangeAspect="1" noChangeShapeType="1"/>
          </p:cNvSpPr>
          <p:nvPr/>
        </p:nvSpPr>
        <p:spPr bwMode="auto">
          <a:xfrm flipV="1">
            <a:off x="52355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2" name="Line 376"/>
          <p:cNvSpPr>
            <a:spLocks noChangeAspect="1" noChangeShapeType="1"/>
          </p:cNvSpPr>
          <p:nvPr/>
        </p:nvSpPr>
        <p:spPr bwMode="auto">
          <a:xfrm flipV="1">
            <a:off x="52451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3" name="Line 377"/>
          <p:cNvSpPr>
            <a:spLocks noChangeAspect="1" noChangeShapeType="1"/>
          </p:cNvSpPr>
          <p:nvPr/>
        </p:nvSpPr>
        <p:spPr bwMode="auto">
          <a:xfrm flipV="1">
            <a:off x="5257800" y="56832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4" name="Line 378"/>
          <p:cNvSpPr>
            <a:spLocks noChangeAspect="1" noChangeShapeType="1"/>
          </p:cNvSpPr>
          <p:nvPr/>
        </p:nvSpPr>
        <p:spPr bwMode="auto">
          <a:xfrm flipV="1">
            <a:off x="5267325" y="5759450"/>
            <a:ext cx="158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5" name="Line 379"/>
          <p:cNvSpPr>
            <a:spLocks noChangeAspect="1" noChangeShapeType="1"/>
          </p:cNvSpPr>
          <p:nvPr/>
        </p:nvSpPr>
        <p:spPr bwMode="auto">
          <a:xfrm flipV="1">
            <a:off x="52784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6" name="Line 380"/>
          <p:cNvSpPr>
            <a:spLocks noChangeAspect="1" noChangeShapeType="1"/>
          </p:cNvSpPr>
          <p:nvPr/>
        </p:nvSpPr>
        <p:spPr bwMode="auto">
          <a:xfrm flipV="1">
            <a:off x="5289550" y="3987800"/>
            <a:ext cx="1588" cy="184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7" name="Line 381"/>
          <p:cNvSpPr>
            <a:spLocks noChangeAspect="1" noChangeShapeType="1"/>
          </p:cNvSpPr>
          <p:nvPr/>
        </p:nvSpPr>
        <p:spPr bwMode="auto">
          <a:xfrm flipV="1">
            <a:off x="5302250" y="5711825"/>
            <a:ext cx="1588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8" name="Line 382"/>
          <p:cNvSpPr>
            <a:spLocks noChangeAspect="1" noChangeShapeType="1"/>
          </p:cNvSpPr>
          <p:nvPr/>
        </p:nvSpPr>
        <p:spPr bwMode="auto">
          <a:xfrm flipV="1">
            <a:off x="53117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39" name="Line 383"/>
          <p:cNvSpPr>
            <a:spLocks noChangeAspect="1" noChangeShapeType="1"/>
          </p:cNvSpPr>
          <p:nvPr/>
        </p:nvSpPr>
        <p:spPr bwMode="auto">
          <a:xfrm flipV="1">
            <a:off x="53451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0" name="Line 384"/>
          <p:cNvSpPr>
            <a:spLocks noChangeAspect="1" noChangeShapeType="1"/>
          </p:cNvSpPr>
          <p:nvPr/>
        </p:nvSpPr>
        <p:spPr bwMode="auto">
          <a:xfrm flipV="1">
            <a:off x="53657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1" name="Line 385"/>
          <p:cNvSpPr>
            <a:spLocks noChangeAspect="1" noChangeShapeType="1"/>
          </p:cNvSpPr>
          <p:nvPr/>
        </p:nvSpPr>
        <p:spPr bwMode="auto">
          <a:xfrm flipV="1">
            <a:off x="5376863" y="4776788"/>
            <a:ext cx="3175" cy="1058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2" name="Line 386"/>
          <p:cNvSpPr>
            <a:spLocks noChangeAspect="1" noChangeShapeType="1"/>
          </p:cNvSpPr>
          <p:nvPr/>
        </p:nvSpPr>
        <p:spPr bwMode="auto">
          <a:xfrm flipV="1">
            <a:off x="5387975" y="5449888"/>
            <a:ext cx="1588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3" name="Line 387"/>
          <p:cNvSpPr>
            <a:spLocks noChangeAspect="1" noChangeShapeType="1"/>
          </p:cNvSpPr>
          <p:nvPr/>
        </p:nvSpPr>
        <p:spPr bwMode="auto">
          <a:xfrm flipV="1">
            <a:off x="5397500" y="5786438"/>
            <a:ext cx="1588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4" name="Line 388"/>
          <p:cNvSpPr>
            <a:spLocks noChangeAspect="1" noChangeShapeType="1"/>
          </p:cNvSpPr>
          <p:nvPr/>
        </p:nvSpPr>
        <p:spPr bwMode="auto">
          <a:xfrm flipV="1">
            <a:off x="5411788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5" name="Line 389"/>
          <p:cNvSpPr>
            <a:spLocks noChangeAspect="1" noChangeShapeType="1"/>
          </p:cNvSpPr>
          <p:nvPr/>
        </p:nvSpPr>
        <p:spPr bwMode="auto">
          <a:xfrm flipV="1">
            <a:off x="54229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6" name="Line 390"/>
          <p:cNvSpPr>
            <a:spLocks noChangeAspect="1" noChangeShapeType="1"/>
          </p:cNvSpPr>
          <p:nvPr/>
        </p:nvSpPr>
        <p:spPr bwMode="auto">
          <a:xfrm flipV="1">
            <a:off x="5432425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7" name="Line 391"/>
          <p:cNvSpPr>
            <a:spLocks noChangeAspect="1" noChangeShapeType="1"/>
          </p:cNvSpPr>
          <p:nvPr/>
        </p:nvSpPr>
        <p:spPr bwMode="auto">
          <a:xfrm flipV="1">
            <a:off x="54435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8" name="Line 392"/>
          <p:cNvSpPr>
            <a:spLocks noChangeAspect="1" noChangeShapeType="1"/>
          </p:cNvSpPr>
          <p:nvPr/>
        </p:nvSpPr>
        <p:spPr bwMode="auto">
          <a:xfrm flipV="1">
            <a:off x="54546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49" name="Line 393"/>
          <p:cNvSpPr>
            <a:spLocks noChangeAspect="1" noChangeShapeType="1"/>
          </p:cNvSpPr>
          <p:nvPr/>
        </p:nvSpPr>
        <p:spPr bwMode="auto">
          <a:xfrm flipV="1">
            <a:off x="54657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0" name="Line 394"/>
          <p:cNvSpPr>
            <a:spLocks noChangeAspect="1" noChangeShapeType="1"/>
          </p:cNvSpPr>
          <p:nvPr/>
        </p:nvSpPr>
        <p:spPr bwMode="auto">
          <a:xfrm flipV="1">
            <a:off x="54752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1" name="Line 395"/>
          <p:cNvSpPr>
            <a:spLocks noChangeAspect="1" noChangeShapeType="1"/>
          </p:cNvSpPr>
          <p:nvPr/>
        </p:nvSpPr>
        <p:spPr bwMode="auto">
          <a:xfrm flipV="1">
            <a:off x="54879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2" name="Line 396"/>
          <p:cNvSpPr>
            <a:spLocks noChangeAspect="1" noChangeShapeType="1"/>
          </p:cNvSpPr>
          <p:nvPr/>
        </p:nvSpPr>
        <p:spPr bwMode="auto">
          <a:xfrm flipV="1">
            <a:off x="55086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3" name="Line 397"/>
          <p:cNvSpPr>
            <a:spLocks noChangeAspect="1" noChangeShapeType="1"/>
          </p:cNvSpPr>
          <p:nvPr/>
        </p:nvSpPr>
        <p:spPr bwMode="auto">
          <a:xfrm flipV="1">
            <a:off x="5519738" y="5689600"/>
            <a:ext cx="1587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4" name="Line 398"/>
          <p:cNvSpPr>
            <a:spLocks noChangeAspect="1" noChangeShapeType="1"/>
          </p:cNvSpPr>
          <p:nvPr/>
        </p:nvSpPr>
        <p:spPr bwMode="auto">
          <a:xfrm flipV="1">
            <a:off x="5530850" y="5792788"/>
            <a:ext cx="1588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5" name="Line 399"/>
          <p:cNvSpPr>
            <a:spLocks noChangeAspect="1" noChangeShapeType="1"/>
          </p:cNvSpPr>
          <p:nvPr/>
        </p:nvSpPr>
        <p:spPr bwMode="auto">
          <a:xfrm flipV="1">
            <a:off x="55419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6" name="Line 400"/>
          <p:cNvSpPr>
            <a:spLocks noChangeAspect="1" noChangeShapeType="1"/>
          </p:cNvSpPr>
          <p:nvPr/>
        </p:nvSpPr>
        <p:spPr bwMode="auto">
          <a:xfrm flipV="1">
            <a:off x="55530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7" name="Line 401"/>
          <p:cNvSpPr>
            <a:spLocks noChangeAspect="1" noChangeShapeType="1"/>
          </p:cNvSpPr>
          <p:nvPr/>
        </p:nvSpPr>
        <p:spPr bwMode="auto">
          <a:xfrm flipV="1">
            <a:off x="55753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8" name="Line 402"/>
          <p:cNvSpPr>
            <a:spLocks noChangeAspect="1" noChangeShapeType="1"/>
          </p:cNvSpPr>
          <p:nvPr/>
        </p:nvSpPr>
        <p:spPr bwMode="auto">
          <a:xfrm flipV="1">
            <a:off x="55975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59" name="Line 403"/>
          <p:cNvSpPr>
            <a:spLocks noChangeAspect="1" noChangeShapeType="1"/>
          </p:cNvSpPr>
          <p:nvPr/>
        </p:nvSpPr>
        <p:spPr bwMode="auto">
          <a:xfrm flipV="1">
            <a:off x="56181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0" name="Line 404"/>
          <p:cNvSpPr>
            <a:spLocks noChangeAspect="1" noChangeShapeType="1"/>
          </p:cNvSpPr>
          <p:nvPr/>
        </p:nvSpPr>
        <p:spPr bwMode="auto">
          <a:xfrm flipV="1">
            <a:off x="5629275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1" name="Line 405"/>
          <p:cNvSpPr>
            <a:spLocks noChangeAspect="1" noChangeShapeType="1"/>
          </p:cNvSpPr>
          <p:nvPr/>
        </p:nvSpPr>
        <p:spPr bwMode="auto">
          <a:xfrm flipV="1">
            <a:off x="5640388" y="5759450"/>
            <a:ext cx="158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2" name="Line 406"/>
          <p:cNvSpPr>
            <a:spLocks noChangeAspect="1" noChangeShapeType="1"/>
          </p:cNvSpPr>
          <p:nvPr/>
        </p:nvSpPr>
        <p:spPr bwMode="auto">
          <a:xfrm flipV="1">
            <a:off x="5649913" y="5808663"/>
            <a:ext cx="3175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3" name="Line 407"/>
          <p:cNvSpPr>
            <a:spLocks noChangeAspect="1" noChangeShapeType="1"/>
          </p:cNvSpPr>
          <p:nvPr/>
        </p:nvSpPr>
        <p:spPr bwMode="auto">
          <a:xfrm flipV="1">
            <a:off x="56626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4" name="Line 408"/>
          <p:cNvSpPr>
            <a:spLocks noChangeAspect="1" noChangeShapeType="1"/>
          </p:cNvSpPr>
          <p:nvPr/>
        </p:nvSpPr>
        <p:spPr bwMode="auto">
          <a:xfrm flipV="1">
            <a:off x="56753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5" name="Line 409"/>
          <p:cNvSpPr>
            <a:spLocks noChangeAspect="1" noChangeShapeType="1"/>
          </p:cNvSpPr>
          <p:nvPr/>
        </p:nvSpPr>
        <p:spPr bwMode="auto">
          <a:xfrm flipV="1">
            <a:off x="56848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6" name="Line 410"/>
          <p:cNvSpPr>
            <a:spLocks noChangeAspect="1" noChangeShapeType="1"/>
          </p:cNvSpPr>
          <p:nvPr/>
        </p:nvSpPr>
        <p:spPr bwMode="auto">
          <a:xfrm flipV="1">
            <a:off x="57070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7" name="Line 411"/>
          <p:cNvSpPr>
            <a:spLocks noChangeAspect="1" noChangeShapeType="1"/>
          </p:cNvSpPr>
          <p:nvPr/>
        </p:nvSpPr>
        <p:spPr bwMode="auto">
          <a:xfrm flipV="1">
            <a:off x="57388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8" name="Line 412"/>
          <p:cNvSpPr>
            <a:spLocks noChangeAspect="1" noChangeShapeType="1"/>
          </p:cNvSpPr>
          <p:nvPr/>
        </p:nvSpPr>
        <p:spPr bwMode="auto">
          <a:xfrm flipV="1">
            <a:off x="57499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69" name="Line 413"/>
          <p:cNvSpPr>
            <a:spLocks noChangeAspect="1" noChangeShapeType="1"/>
          </p:cNvSpPr>
          <p:nvPr/>
        </p:nvSpPr>
        <p:spPr bwMode="auto">
          <a:xfrm flipV="1">
            <a:off x="57705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0" name="Line 414"/>
          <p:cNvSpPr>
            <a:spLocks noChangeAspect="1" noChangeShapeType="1"/>
          </p:cNvSpPr>
          <p:nvPr/>
        </p:nvSpPr>
        <p:spPr bwMode="auto">
          <a:xfrm flipV="1">
            <a:off x="58054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1" name="Line 415"/>
          <p:cNvSpPr>
            <a:spLocks noChangeAspect="1" noChangeShapeType="1"/>
          </p:cNvSpPr>
          <p:nvPr/>
        </p:nvSpPr>
        <p:spPr bwMode="auto">
          <a:xfrm flipV="1">
            <a:off x="58150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2" name="Line 416"/>
          <p:cNvSpPr>
            <a:spLocks noChangeAspect="1" noChangeShapeType="1"/>
          </p:cNvSpPr>
          <p:nvPr/>
        </p:nvSpPr>
        <p:spPr bwMode="auto">
          <a:xfrm flipV="1">
            <a:off x="58372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3" name="Line 417"/>
          <p:cNvSpPr>
            <a:spLocks noChangeAspect="1" noChangeShapeType="1"/>
          </p:cNvSpPr>
          <p:nvPr/>
        </p:nvSpPr>
        <p:spPr bwMode="auto">
          <a:xfrm flipV="1">
            <a:off x="58483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4" name="Line 418"/>
          <p:cNvSpPr>
            <a:spLocks noChangeAspect="1" noChangeShapeType="1"/>
          </p:cNvSpPr>
          <p:nvPr/>
        </p:nvSpPr>
        <p:spPr bwMode="auto">
          <a:xfrm flipV="1">
            <a:off x="588010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5" name="Line 419"/>
          <p:cNvSpPr>
            <a:spLocks noChangeAspect="1" noChangeShapeType="1"/>
          </p:cNvSpPr>
          <p:nvPr/>
        </p:nvSpPr>
        <p:spPr bwMode="auto">
          <a:xfrm flipV="1">
            <a:off x="5892800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6" name="Line 420"/>
          <p:cNvSpPr>
            <a:spLocks noChangeAspect="1" noChangeShapeType="1"/>
          </p:cNvSpPr>
          <p:nvPr/>
        </p:nvSpPr>
        <p:spPr bwMode="auto">
          <a:xfrm flipV="1">
            <a:off x="5902325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7" name="Line 421"/>
          <p:cNvSpPr>
            <a:spLocks noChangeAspect="1" noChangeShapeType="1"/>
          </p:cNvSpPr>
          <p:nvPr/>
        </p:nvSpPr>
        <p:spPr bwMode="auto">
          <a:xfrm flipV="1">
            <a:off x="591502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8" name="Line 422"/>
          <p:cNvSpPr>
            <a:spLocks noChangeAspect="1" noChangeShapeType="1"/>
          </p:cNvSpPr>
          <p:nvPr/>
        </p:nvSpPr>
        <p:spPr bwMode="auto">
          <a:xfrm flipV="1">
            <a:off x="5926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79" name="Line 423"/>
          <p:cNvSpPr>
            <a:spLocks noChangeAspect="1" noChangeShapeType="1"/>
          </p:cNvSpPr>
          <p:nvPr/>
        </p:nvSpPr>
        <p:spPr bwMode="auto">
          <a:xfrm flipV="1">
            <a:off x="59372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0" name="Line 424"/>
          <p:cNvSpPr>
            <a:spLocks noChangeAspect="1" noChangeShapeType="1"/>
          </p:cNvSpPr>
          <p:nvPr/>
        </p:nvSpPr>
        <p:spPr bwMode="auto">
          <a:xfrm flipV="1">
            <a:off x="59483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1" name="Line 425"/>
          <p:cNvSpPr>
            <a:spLocks noChangeAspect="1" noChangeShapeType="1"/>
          </p:cNvSpPr>
          <p:nvPr/>
        </p:nvSpPr>
        <p:spPr bwMode="auto">
          <a:xfrm flipV="1">
            <a:off x="59578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2" name="Line 426"/>
          <p:cNvSpPr>
            <a:spLocks noChangeAspect="1" noChangeShapeType="1"/>
          </p:cNvSpPr>
          <p:nvPr/>
        </p:nvSpPr>
        <p:spPr bwMode="auto">
          <a:xfrm flipV="1">
            <a:off x="59801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3" name="Line 427"/>
          <p:cNvSpPr>
            <a:spLocks noChangeAspect="1" noChangeShapeType="1"/>
          </p:cNvSpPr>
          <p:nvPr/>
        </p:nvSpPr>
        <p:spPr bwMode="auto">
          <a:xfrm flipV="1">
            <a:off x="59912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4" name="Line 428"/>
          <p:cNvSpPr>
            <a:spLocks noChangeAspect="1" noChangeShapeType="1"/>
          </p:cNvSpPr>
          <p:nvPr/>
        </p:nvSpPr>
        <p:spPr bwMode="auto">
          <a:xfrm flipV="1">
            <a:off x="6000750" y="5572125"/>
            <a:ext cx="1588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5" name="Line 429"/>
          <p:cNvSpPr>
            <a:spLocks noChangeAspect="1" noChangeShapeType="1"/>
          </p:cNvSpPr>
          <p:nvPr/>
        </p:nvSpPr>
        <p:spPr bwMode="auto">
          <a:xfrm flipV="1">
            <a:off x="601345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6" name="Line 430"/>
          <p:cNvSpPr>
            <a:spLocks noChangeAspect="1" noChangeShapeType="1"/>
          </p:cNvSpPr>
          <p:nvPr/>
        </p:nvSpPr>
        <p:spPr bwMode="auto">
          <a:xfrm flipV="1">
            <a:off x="60229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7" name="Line 431"/>
          <p:cNvSpPr>
            <a:spLocks noChangeAspect="1" noChangeShapeType="1"/>
          </p:cNvSpPr>
          <p:nvPr/>
        </p:nvSpPr>
        <p:spPr bwMode="auto">
          <a:xfrm flipV="1">
            <a:off x="60340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8" name="Line 432"/>
          <p:cNvSpPr>
            <a:spLocks noChangeAspect="1" noChangeShapeType="1"/>
          </p:cNvSpPr>
          <p:nvPr/>
        </p:nvSpPr>
        <p:spPr bwMode="auto">
          <a:xfrm flipV="1">
            <a:off x="6046788" y="5545138"/>
            <a:ext cx="0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89" name="Line 433"/>
          <p:cNvSpPr>
            <a:spLocks noChangeAspect="1" noChangeShapeType="1"/>
          </p:cNvSpPr>
          <p:nvPr/>
        </p:nvSpPr>
        <p:spPr bwMode="auto">
          <a:xfrm flipV="1">
            <a:off x="6057900" y="5732463"/>
            <a:ext cx="1588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0" name="Line 434"/>
          <p:cNvSpPr>
            <a:spLocks noChangeAspect="1" noChangeShapeType="1"/>
          </p:cNvSpPr>
          <p:nvPr/>
        </p:nvSpPr>
        <p:spPr bwMode="auto">
          <a:xfrm flipV="1">
            <a:off x="60785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1" name="Line 435"/>
          <p:cNvSpPr>
            <a:spLocks noChangeAspect="1" noChangeShapeType="1"/>
          </p:cNvSpPr>
          <p:nvPr/>
        </p:nvSpPr>
        <p:spPr bwMode="auto">
          <a:xfrm flipV="1">
            <a:off x="608965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2" name="Line 436"/>
          <p:cNvSpPr>
            <a:spLocks noChangeAspect="1" noChangeShapeType="1"/>
          </p:cNvSpPr>
          <p:nvPr/>
        </p:nvSpPr>
        <p:spPr bwMode="auto">
          <a:xfrm flipV="1">
            <a:off x="610076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3" name="Line 437"/>
          <p:cNvSpPr>
            <a:spLocks noChangeAspect="1" noChangeShapeType="1"/>
          </p:cNvSpPr>
          <p:nvPr/>
        </p:nvSpPr>
        <p:spPr bwMode="auto">
          <a:xfrm flipV="1">
            <a:off x="61102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4" name="Line 438"/>
          <p:cNvSpPr>
            <a:spLocks noChangeAspect="1" noChangeShapeType="1"/>
          </p:cNvSpPr>
          <p:nvPr/>
        </p:nvSpPr>
        <p:spPr bwMode="auto">
          <a:xfrm flipV="1">
            <a:off x="6122988" y="5738813"/>
            <a:ext cx="1587" cy="9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5" name="Line 439"/>
          <p:cNvSpPr>
            <a:spLocks noChangeAspect="1" noChangeShapeType="1"/>
          </p:cNvSpPr>
          <p:nvPr/>
        </p:nvSpPr>
        <p:spPr bwMode="auto">
          <a:xfrm flipV="1">
            <a:off x="6132513" y="5818188"/>
            <a:ext cx="3175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6" name="Line 440"/>
          <p:cNvSpPr>
            <a:spLocks noChangeAspect="1" noChangeShapeType="1"/>
          </p:cNvSpPr>
          <p:nvPr/>
        </p:nvSpPr>
        <p:spPr bwMode="auto">
          <a:xfrm flipV="1">
            <a:off x="6143625" y="5668963"/>
            <a:ext cx="1588" cy="166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7" name="Line 441"/>
          <p:cNvSpPr>
            <a:spLocks noChangeAspect="1" noChangeShapeType="1"/>
          </p:cNvSpPr>
          <p:nvPr/>
        </p:nvSpPr>
        <p:spPr bwMode="auto">
          <a:xfrm flipV="1">
            <a:off x="6156325" y="5818188"/>
            <a:ext cx="0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8" name="Line 442"/>
          <p:cNvSpPr>
            <a:spLocks noChangeAspect="1" noChangeShapeType="1"/>
          </p:cNvSpPr>
          <p:nvPr/>
        </p:nvSpPr>
        <p:spPr bwMode="auto">
          <a:xfrm flipV="1">
            <a:off x="61880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899" name="Line 443"/>
          <p:cNvSpPr>
            <a:spLocks noChangeAspect="1" noChangeShapeType="1"/>
          </p:cNvSpPr>
          <p:nvPr/>
        </p:nvSpPr>
        <p:spPr bwMode="auto">
          <a:xfrm flipV="1">
            <a:off x="620077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0" name="Line 444"/>
          <p:cNvSpPr>
            <a:spLocks noChangeAspect="1" noChangeShapeType="1"/>
          </p:cNvSpPr>
          <p:nvPr/>
        </p:nvSpPr>
        <p:spPr bwMode="auto">
          <a:xfrm flipV="1">
            <a:off x="6210300" y="5813425"/>
            <a:ext cx="1588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1" name="Line 445"/>
          <p:cNvSpPr>
            <a:spLocks noChangeAspect="1" noChangeShapeType="1"/>
          </p:cNvSpPr>
          <p:nvPr/>
        </p:nvSpPr>
        <p:spPr bwMode="auto">
          <a:xfrm flipV="1">
            <a:off x="6232525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2" name="Line 446"/>
          <p:cNvSpPr>
            <a:spLocks noChangeAspect="1" noChangeShapeType="1"/>
          </p:cNvSpPr>
          <p:nvPr/>
        </p:nvSpPr>
        <p:spPr bwMode="auto">
          <a:xfrm flipV="1">
            <a:off x="6243638" y="5818188"/>
            <a:ext cx="1587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3" name="Line 447"/>
          <p:cNvSpPr>
            <a:spLocks noChangeAspect="1" noChangeShapeType="1"/>
          </p:cNvSpPr>
          <p:nvPr/>
        </p:nvSpPr>
        <p:spPr bwMode="auto">
          <a:xfrm flipV="1">
            <a:off x="62658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4" name="Line 448"/>
          <p:cNvSpPr>
            <a:spLocks noChangeAspect="1" noChangeShapeType="1"/>
          </p:cNvSpPr>
          <p:nvPr/>
        </p:nvSpPr>
        <p:spPr bwMode="auto">
          <a:xfrm flipV="1">
            <a:off x="62753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5" name="Line 449"/>
          <p:cNvSpPr>
            <a:spLocks noChangeAspect="1" noChangeShapeType="1"/>
          </p:cNvSpPr>
          <p:nvPr/>
        </p:nvSpPr>
        <p:spPr bwMode="auto">
          <a:xfrm flipV="1">
            <a:off x="62865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6" name="Line 450"/>
          <p:cNvSpPr>
            <a:spLocks noChangeAspect="1" noChangeShapeType="1"/>
          </p:cNvSpPr>
          <p:nvPr/>
        </p:nvSpPr>
        <p:spPr bwMode="auto">
          <a:xfrm flipV="1">
            <a:off x="62976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7" name="Line 451"/>
          <p:cNvSpPr>
            <a:spLocks noChangeAspect="1" noChangeShapeType="1"/>
          </p:cNvSpPr>
          <p:nvPr/>
        </p:nvSpPr>
        <p:spPr bwMode="auto">
          <a:xfrm flipV="1">
            <a:off x="6310313" y="5802313"/>
            <a:ext cx="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8" name="Line 452"/>
          <p:cNvSpPr>
            <a:spLocks noChangeAspect="1" noChangeShapeType="1"/>
          </p:cNvSpPr>
          <p:nvPr/>
        </p:nvSpPr>
        <p:spPr bwMode="auto">
          <a:xfrm flipV="1">
            <a:off x="6319838" y="5808663"/>
            <a:ext cx="158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09" name="Line 453"/>
          <p:cNvSpPr>
            <a:spLocks noChangeAspect="1" noChangeShapeType="1"/>
          </p:cNvSpPr>
          <p:nvPr/>
        </p:nvSpPr>
        <p:spPr bwMode="auto">
          <a:xfrm flipV="1">
            <a:off x="63309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0" name="Line 454"/>
          <p:cNvSpPr>
            <a:spLocks noChangeAspect="1" noChangeShapeType="1"/>
          </p:cNvSpPr>
          <p:nvPr/>
        </p:nvSpPr>
        <p:spPr bwMode="auto">
          <a:xfrm flipV="1">
            <a:off x="6342063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1" name="Line 455"/>
          <p:cNvSpPr>
            <a:spLocks noChangeAspect="1" noChangeShapeType="1"/>
          </p:cNvSpPr>
          <p:nvPr/>
        </p:nvSpPr>
        <p:spPr bwMode="auto">
          <a:xfrm flipV="1">
            <a:off x="636270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2" name="Line 456"/>
          <p:cNvSpPr>
            <a:spLocks noChangeAspect="1" noChangeShapeType="1"/>
          </p:cNvSpPr>
          <p:nvPr/>
        </p:nvSpPr>
        <p:spPr bwMode="auto">
          <a:xfrm flipV="1">
            <a:off x="63738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3" name="Line 457"/>
          <p:cNvSpPr>
            <a:spLocks noChangeAspect="1" noChangeShapeType="1"/>
          </p:cNvSpPr>
          <p:nvPr/>
        </p:nvSpPr>
        <p:spPr bwMode="auto">
          <a:xfrm flipV="1">
            <a:off x="63865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4" name="Line 458"/>
          <p:cNvSpPr>
            <a:spLocks noChangeAspect="1" noChangeShapeType="1"/>
          </p:cNvSpPr>
          <p:nvPr/>
        </p:nvSpPr>
        <p:spPr bwMode="auto">
          <a:xfrm flipV="1">
            <a:off x="6405563" y="5818188"/>
            <a:ext cx="3175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5" name="Line 459"/>
          <p:cNvSpPr>
            <a:spLocks noChangeAspect="1" noChangeShapeType="1"/>
          </p:cNvSpPr>
          <p:nvPr/>
        </p:nvSpPr>
        <p:spPr bwMode="auto">
          <a:xfrm flipV="1">
            <a:off x="6419850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6" name="Line 460"/>
          <p:cNvSpPr>
            <a:spLocks noChangeAspect="1" noChangeShapeType="1"/>
          </p:cNvSpPr>
          <p:nvPr/>
        </p:nvSpPr>
        <p:spPr bwMode="auto">
          <a:xfrm flipV="1">
            <a:off x="6430963" y="4905375"/>
            <a:ext cx="1587" cy="930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7" name="Line 461"/>
          <p:cNvSpPr>
            <a:spLocks noChangeAspect="1" noChangeShapeType="1"/>
          </p:cNvSpPr>
          <p:nvPr/>
        </p:nvSpPr>
        <p:spPr bwMode="auto">
          <a:xfrm flipV="1">
            <a:off x="6440488" y="5470525"/>
            <a:ext cx="1587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8" name="Line 462"/>
          <p:cNvSpPr>
            <a:spLocks noChangeAspect="1" noChangeShapeType="1"/>
          </p:cNvSpPr>
          <p:nvPr/>
        </p:nvSpPr>
        <p:spPr bwMode="auto">
          <a:xfrm flipV="1">
            <a:off x="6451600" y="5818188"/>
            <a:ext cx="1588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19" name="Line 463"/>
          <p:cNvSpPr>
            <a:spLocks noChangeAspect="1" noChangeShapeType="1"/>
          </p:cNvSpPr>
          <p:nvPr/>
        </p:nvSpPr>
        <p:spPr bwMode="auto">
          <a:xfrm flipV="1">
            <a:off x="64738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0" name="Line 464"/>
          <p:cNvSpPr>
            <a:spLocks noChangeAspect="1" noChangeShapeType="1"/>
          </p:cNvSpPr>
          <p:nvPr/>
        </p:nvSpPr>
        <p:spPr bwMode="auto">
          <a:xfrm flipV="1">
            <a:off x="6496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1" name="Line 465"/>
          <p:cNvSpPr>
            <a:spLocks noChangeAspect="1" noChangeShapeType="1"/>
          </p:cNvSpPr>
          <p:nvPr/>
        </p:nvSpPr>
        <p:spPr bwMode="auto">
          <a:xfrm flipV="1">
            <a:off x="65055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2" name="Line 466"/>
          <p:cNvSpPr>
            <a:spLocks noChangeAspect="1" noChangeShapeType="1"/>
          </p:cNvSpPr>
          <p:nvPr/>
        </p:nvSpPr>
        <p:spPr bwMode="auto">
          <a:xfrm flipV="1">
            <a:off x="65166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3" name="Line 467"/>
          <p:cNvSpPr>
            <a:spLocks noChangeAspect="1" noChangeShapeType="1"/>
          </p:cNvSpPr>
          <p:nvPr/>
        </p:nvSpPr>
        <p:spPr bwMode="auto">
          <a:xfrm flipV="1">
            <a:off x="6527800" y="5202238"/>
            <a:ext cx="0" cy="633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4" name="Line 468"/>
          <p:cNvSpPr>
            <a:spLocks noChangeAspect="1" noChangeShapeType="1"/>
          </p:cNvSpPr>
          <p:nvPr/>
        </p:nvSpPr>
        <p:spPr bwMode="auto">
          <a:xfrm flipV="1">
            <a:off x="6538913" y="5792788"/>
            <a:ext cx="1587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5" name="Line 469"/>
          <p:cNvSpPr>
            <a:spLocks noChangeAspect="1" noChangeShapeType="1"/>
          </p:cNvSpPr>
          <p:nvPr/>
        </p:nvSpPr>
        <p:spPr bwMode="auto">
          <a:xfrm flipV="1">
            <a:off x="65500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6" name="Line 470"/>
          <p:cNvSpPr>
            <a:spLocks noChangeAspect="1" noChangeShapeType="1"/>
          </p:cNvSpPr>
          <p:nvPr/>
        </p:nvSpPr>
        <p:spPr bwMode="auto">
          <a:xfrm flipV="1">
            <a:off x="6572250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7" name="Line 471"/>
          <p:cNvSpPr>
            <a:spLocks noChangeAspect="1" noChangeShapeType="1"/>
          </p:cNvSpPr>
          <p:nvPr/>
        </p:nvSpPr>
        <p:spPr bwMode="auto">
          <a:xfrm flipV="1">
            <a:off x="65833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8" name="Line 472"/>
          <p:cNvSpPr>
            <a:spLocks noChangeAspect="1" noChangeShapeType="1"/>
          </p:cNvSpPr>
          <p:nvPr/>
        </p:nvSpPr>
        <p:spPr bwMode="auto">
          <a:xfrm flipV="1">
            <a:off x="6592888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29" name="Line 473"/>
          <p:cNvSpPr>
            <a:spLocks noChangeAspect="1" noChangeShapeType="1"/>
          </p:cNvSpPr>
          <p:nvPr/>
        </p:nvSpPr>
        <p:spPr bwMode="auto">
          <a:xfrm flipV="1">
            <a:off x="6615113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0" name="Line 474"/>
          <p:cNvSpPr>
            <a:spLocks noChangeAspect="1" noChangeShapeType="1"/>
          </p:cNvSpPr>
          <p:nvPr/>
        </p:nvSpPr>
        <p:spPr bwMode="auto">
          <a:xfrm flipV="1">
            <a:off x="66484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1" name="Line 475"/>
          <p:cNvSpPr>
            <a:spLocks noChangeAspect="1" noChangeShapeType="1"/>
          </p:cNvSpPr>
          <p:nvPr/>
        </p:nvSpPr>
        <p:spPr bwMode="auto">
          <a:xfrm flipV="1">
            <a:off x="66706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2" name="Line 476"/>
          <p:cNvSpPr>
            <a:spLocks noChangeAspect="1" noChangeShapeType="1"/>
          </p:cNvSpPr>
          <p:nvPr/>
        </p:nvSpPr>
        <p:spPr bwMode="auto">
          <a:xfrm flipV="1">
            <a:off x="66929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3" name="Line 477"/>
          <p:cNvSpPr>
            <a:spLocks noChangeAspect="1" noChangeShapeType="1"/>
          </p:cNvSpPr>
          <p:nvPr/>
        </p:nvSpPr>
        <p:spPr bwMode="auto">
          <a:xfrm flipV="1">
            <a:off x="67579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4" name="Line 478"/>
          <p:cNvSpPr>
            <a:spLocks noChangeAspect="1" noChangeShapeType="1"/>
          </p:cNvSpPr>
          <p:nvPr/>
        </p:nvSpPr>
        <p:spPr bwMode="auto">
          <a:xfrm flipV="1">
            <a:off x="67786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5" name="Line 479"/>
          <p:cNvSpPr>
            <a:spLocks noChangeAspect="1" noChangeShapeType="1"/>
          </p:cNvSpPr>
          <p:nvPr/>
        </p:nvSpPr>
        <p:spPr bwMode="auto">
          <a:xfrm flipV="1">
            <a:off x="6791325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6" name="Line 480"/>
          <p:cNvSpPr>
            <a:spLocks noChangeAspect="1" noChangeShapeType="1"/>
          </p:cNvSpPr>
          <p:nvPr/>
        </p:nvSpPr>
        <p:spPr bwMode="auto">
          <a:xfrm flipV="1">
            <a:off x="68135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7" name="Line 481"/>
          <p:cNvSpPr>
            <a:spLocks noChangeAspect="1" noChangeShapeType="1"/>
          </p:cNvSpPr>
          <p:nvPr/>
        </p:nvSpPr>
        <p:spPr bwMode="auto">
          <a:xfrm flipV="1">
            <a:off x="68230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8" name="Line 482"/>
          <p:cNvSpPr>
            <a:spLocks noChangeAspect="1" noChangeShapeType="1"/>
          </p:cNvSpPr>
          <p:nvPr/>
        </p:nvSpPr>
        <p:spPr bwMode="auto">
          <a:xfrm flipV="1">
            <a:off x="6869113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39" name="Line 483"/>
          <p:cNvSpPr>
            <a:spLocks noChangeAspect="1" noChangeShapeType="1"/>
          </p:cNvSpPr>
          <p:nvPr/>
        </p:nvSpPr>
        <p:spPr bwMode="auto">
          <a:xfrm flipV="1">
            <a:off x="6911975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0" name="Line 484"/>
          <p:cNvSpPr>
            <a:spLocks noChangeAspect="1" noChangeShapeType="1"/>
          </p:cNvSpPr>
          <p:nvPr/>
        </p:nvSpPr>
        <p:spPr bwMode="auto">
          <a:xfrm flipV="1">
            <a:off x="6923088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1" name="Line 485"/>
          <p:cNvSpPr>
            <a:spLocks noChangeAspect="1" noChangeShapeType="1"/>
          </p:cNvSpPr>
          <p:nvPr/>
        </p:nvSpPr>
        <p:spPr bwMode="auto">
          <a:xfrm flipV="1">
            <a:off x="69881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2" name="Line 486"/>
          <p:cNvSpPr>
            <a:spLocks noChangeAspect="1" noChangeShapeType="1"/>
          </p:cNvSpPr>
          <p:nvPr/>
        </p:nvSpPr>
        <p:spPr bwMode="auto">
          <a:xfrm flipV="1">
            <a:off x="699928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3" name="Line 487"/>
          <p:cNvSpPr>
            <a:spLocks noChangeAspect="1" noChangeShapeType="1"/>
          </p:cNvSpPr>
          <p:nvPr/>
        </p:nvSpPr>
        <p:spPr bwMode="auto">
          <a:xfrm flipV="1">
            <a:off x="702151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4" name="Line 488"/>
          <p:cNvSpPr>
            <a:spLocks noChangeAspect="1" noChangeShapeType="1"/>
          </p:cNvSpPr>
          <p:nvPr/>
        </p:nvSpPr>
        <p:spPr bwMode="auto">
          <a:xfrm flipV="1">
            <a:off x="70310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5" name="Line 489"/>
          <p:cNvSpPr>
            <a:spLocks noChangeAspect="1" noChangeShapeType="1"/>
          </p:cNvSpPr>
          <p:nvPr/>
        </p:nvSpPr>
        <p:spPr bwMode="auto">
          <a:xfrm flipV="1">
            <a:off x="70421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6" name="Line 490"/>
          <p:cNvSpPr>
            <a:spLocks noChangeAspect="1" noChangeShapeType="1"/>
          </p:cNvSpPr>
          <p:nvPr/>
        </p:nvSpPr>
        <p:spPr bwMode="auto">
          <a:xfrm flipV="1">
            <a:off x="70659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7" name="Line 491"/>
          <p:cNvSpPr>
            <a:spLocks noChangeAspect="1" noChangeShapeType="1"/>
          </p:cNvSpPr>
          <p:nvPr/>
        </p:nvSpPr>
        <p:spPr bwMode="auto">
          <a:xfrm flipV="1">
            <a:off x="708660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8" name="Line 492"/>
          <p:cNvSpPr>
            <a:spLocks noChangeAspect="1" noChangeShapeType="1"/>
          </p:cNvSpPr>
          <p:nvPr/>
        </p:nvSpPr>
        <p:spPr bwMode="auto">
          <a:xfrm flipV="1">
            <a:off x="709930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49" name="Line 493"/>
          <p:cNvSpPr>
            <a:spLocks noChangeAspect="1" noChangeShapeType="1"/>
          </p:cNvSpPr>
          <p:nvPr/>
        </p:nvSpPr>
        <p:spPr bwMode="auto">
          <a:xfrm flipV="1">
            <a:off x="71310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0" name="Line 494"/>
          <p:cNvSpPr>
            <a:spLocks noChangeAspect="1" noChangeShapeType="1"/>
          </p:cNvSpPr>
          <p:nvPr/>
        </p:nvSpPr>
        <p:spPr bwMode="auto">
          <a:xfrm flipV="1">
            <a:off x="7142163" y="5572125"/>
            <a:ext cx="1587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1" name="Line 495"/>
          <p:cNvSpPr>
            <a:spLocks noChangeAspect="1" noChangeShapeType="1"/>
          </p:cNvSpPr>
          <p:nvPr/>
        </p:nvSpPr>
        <p:spPr bwMode="auto">
          <a:xfrm flipV="1">
            <a:off x="7151688" y="5711825"/>
            <a:ext cx="1587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2" name="Line 496"/>
          <p:cNvSpPr>
            <a:spLocks noChangeAspect="1" noChangeShapeType="1"/>
          </p:cNvSpPr>
          <p:nvPr/>
        </p:nvSpPr>
        <p:spPr bwMode="auto">
          <a:xfrm flipV="1">
            <a:off x="7164388" y="5829300"/>
            <a:ext cx="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3" name="Line 497"/>
          <p:cNvSpPr>
            <a:spLocks noChangeAspect="1" noChangeShapeType="1"/>
          </p:cNvSpPr>
          <p:nvPr/>
        </p:nvSpPr>
        <p:spPr bwMode="auto">
          <a:xfrm flipV="1">
            <a:off x="7186613" y="5824538"/>
            <a:ext cx="1587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4" name="Line 498"/>
          <p:cNvSpPr>
            <a:spLocks noChangeAspect="1" noChangeShapeType="1"/>
          </p:cNvSpPr>
          <p:nvPr/>
        </p:nvSpPr>
        <p:spPr bwMode="auto">
          <a:xfrm flipV="1">
            <a:off x="71961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5" name="Line 499"/>
          <p:cNvSpPr>
            <a:spLocks noChangeAspect="1" noChangeShapeType="1"/>
          </p:cNvSpPr>
          <p:nvPr/>
        </p:nvSpPr>
        <p:spPr bwMode="auto">
          <a:xfrm flipV="1">
            <a:off x="72088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6" name="Line 500"/>
          <p:cNvSpPr>
            <a:spLocks noChangeAspect="1" noChangeShapeType="1"/>
          </p:cNvSpPr>
          <p:nvPr/>
        </p:nvSpPr>
        <p:spPr bwMode="auto">
          <a:xfrm flipV="1">
            <a:off x="7240588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7" name="Line 501"/>
          <p:cNvSpPr>
            <a:spLocks noChangeAspect="1" noChangeShapeType="1"/>
          </p:cNvSpPr>
          <p:nvPr/>
        </p:nvSpPr>
        <p:spPr bwMode="auto">
          <a:xfrm flipV="1">
            <a:off x="7251700" y="5802313"/>
            <a:ext cx="1588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8" name="Line 502"/>
          <p:cNvSpPr>
            <a:spLocks noChangeAspect="1" noChangeShapeType="1"/>
          </p:cNvSpPr>
          <p:nvPr/>
        </p:nvSpPr>
        <p:spPr bwMode="auto">
          <a:xfrm flipV="1">
            <a:off x="7261225" y="5362575"/>
            <a:ext cx="1588" cy="473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59" name="Line 503"/>
          <p:cNvSpPr>
            <a:spLocks noChangeAspect="1" noChangeShapeType="1"/>
          </p:cNvSpPr>
          <p:nvPr/>
        </p:nvSpPr>
        <p:spPr bwMode="auto">
          <a:xfrm flipV="1">
            <a:off x="7272338" y="5630863"/>
            <a:ext cx="1587" cy="204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0" name="Line 504"/>
          <p:cNvSpPr>
            <a:spLocks noChangeAspect="1" noChangeShapeType="1"/>
          </p:cNvSpPr>
          <p:nvPr/>
        </p:nvSpPr>
        <p:spPr bwMode="auto">
          <a:xfrm flipV="1">
            <a:off x="7283450" y="5824538"/>
            <a:ext cx="158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1" name="Line 505"/>
          <p:cNvSpPr>
            <a:spLocks noChangeAspect="1" noChangeShapeType="1"/>
          </p:cNvSpPr>
          <p:nvPr/>
        </p:nvSpPr>
        <p:spPr bwMode="auto">
          <a:xfrm flipV="1">
            <a:off x="7294563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2" name="Line 506"/>
          <p:cNvSpPr>
            <a:spLocks noChangeAspect="1" noChangeShapeType="1"/>
          </p:cNvSpPr>
          <p:nvPr/>
        </p:nvSpPr>
        <p:spPr bwMode="auto">
          <a:xfrm flipV="1">
            <a:off x="7327900" y="5824538"/>
            <a:ext cx="317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3" name="Line 507"/>
          <p:cNvSpPr>
            <a:spLocks noChangeAspect="1" noChangeShapeType="1"/>
          </p:cNvSpPr>
          <p:nvPr/>
        </p:nvSpPr>
        <p:spPr bwMode="auto">
          <a:xfrm flipV="1">
            <a:off x="7361238" y="5829300"/>
            <a:ext cx="15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4" name="Line 508"/>
          <p:cNvSpPr>
            <a:spLocks noChangeAspect="1" noChangeShapeType="1"/>
          </p:cNvSpPr>
          <p:nvPr/>
        </p:nvSpPr>
        <p:spPr bwMode="auto">
          <a:xfrm flipV="1">
            <a:off x="73723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5" name="Line 509"/>
          <p:cNvSpPr>
            <a:spLocks noChangeAspect="1" noChangeShapeType="1"/>
          </p:cNvSpPr>
          <p:nvPr/>
        </p:nvSpPr>
        <p:spPr bwMode="auto">
          <a:xfrm flipV="1">
            <a:off x="739457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6" name="Line 510"/>
          <p:cNvSpPr>
            <a:spLocks noChangeAspect="1" noChangeShapeType="1"/>
          </p:cNvSpPr>
          <p:nvPr/>
        </p:nvSpPr>
        <p:spPr bwMode="auto">
          <a:xfrm flipV="1">
            <a:off x="74263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7" name="Line 511"/>
          <p:cNvSpPr>
            <a:spLocks noChangeAspect="1" noChangeShapeType="1"/>
          </p:cNvSpPr>
          <p:nvPr/>
        </p:nvSpPr>
        <p:spPr bwMode="auto">
          <a:xfrm flipV="1">
            <a:off x="7558088" y="5829300"/>
            <a:ext cx="31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8" name="Line 512"/>
          <p:cNvSpPr>
            <a:spLocks noChangeAspect="1" noChangeShapeType="1"/>
          </p:cNvSpPr>
          <p:nvPr/>
        </p:nvSpPr>
        <p:spPr bwMode="auto">
          <a:xfrm flipV="1">
            <a:off x="7581900" y="5824538"/>
            <a:ext cx="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69" name="Line 513"/>
          <p:cNvSpPr>
            <a:spLocks noChangeAspect="1" noChangeShapeType="1"/>
          </p:cNvSpPr>
          <p:nvPr/>
        </p:nvSpPr>
        <p:spPr bwMode="auto">
          <a:xfrm flipV="1">
            <a:off x="7667625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70" name="Line 514"/>
          <p:cNvSpPr>
            <a:spLocks noChangeAspect="1" noChangeShapeType="1"/>
          </p:cNvSpPr>
          <p:nvPr/>
        </p:nvSpPr>
        <p:spPr bwMode="auto">
          <a:xfrm flipV="1">
            <a:off x="7854950" y="5829300"/>
            <a:ext cx="158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971" name="Text Box 515"/>
          <p:cNvSpPr txBox="1">
            <a:spLocks noChangeArrowheads="1"/>
          </p:cNvSpPr>
          <p:nvPr/>
        </p:nvSpPr>
        <p:spPr bwMode="auto">
          <a:xfrm>
            <a:off x="1246188" y="5459413"/>
            <a:ext cx="536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 b="1"/>
              <a:t>y</a:t>
            </a:r>
            <a:r>
              <a:rPr lang="en-US" sz="1000" b="1" baseline="-25000"/>
              <a:t>1</a:t>
            </a:r>
            <a:r>
              <a:rPr lang="en-US" sz="1000" b="1" baseline="30000"/>
              <a:t>A,B</a:t>
            </a:r>
            <a:endParaRPr lang="en-US" sz="1000" b="1"/>
          </a:p>
        </p:txBody>
      </p:sp>
      <p:sp>
        <p:nvSpPr>
          <p:cNvPr id="275972" name="Text Box 516"/>
          <p:cNvSpPr txBox="1">
            <a:spLocks noChangeArrowheads="1"/>
          </p:cNvSpPr>
          <p:nvPr/>
        </p:nvSpPr>
        <p:spPr bwMode="auto">
          <a:xfrm>
            <a:off x="2359025" y="4386263"/>
            <a:ext cx="563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</a:rPr>
              <a:t>y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5973" name="Text Box 517"/>
          <p:cNvSpPr txBox="1">
            <a:spLocks noChangeArrowheads="1"/>
          </p:cNvSpPr>
          <p:nvPr/>
        </p:nvSpPr>
        <p:spPr bwMode="auto">
          <a:xfrm>
            <a:off x="2706688" y="4738688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</a:rPr>
              <a:t>y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5974" name="Line 518"/>
          <p:cNvSpPr>
            <a:spLocks noChangeShapeType="1"/>
          </p:cNvSpPr>
          <p:nvPr/>
        </p:nvSpPr>
        <p:spPr bwMode="auto">
          <a:xfrm>
            <a:off x="2901950" y="5032375"/>
            <a:ext cx="90488" cy="509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75" name="Line 519"/>
          <p:cNvSpPr>
            <a:spLocks noChangeShapeType="1"/>
          </p:cNvSpPr>
          <p:nvPr/>
        </p:nvSpPr>
        <p:spPr bwMode="auto">
          <a:xfrm>
            <a:off x="3101975" y="4206875"/>
            <a:ext cx="239713" cy="1041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76" name="Line 520"/>
          <p:cNvSpPr>
            <a:spLocks noChangeShapeType="1"/>
          </p:cNvSpPr>
          <p:nvPr/>
        </p:nvSpPr>
        <p:spPr bwMode="auto">
          <a:xfrm>
            <a:off x="3267075" y="4386263"/>
            <a:ext cx="123825" cy="8509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77" name="Text Box 521"/>
          <p:cNvSpPr txBox="1">
            <a:spLocks noChangeArrowheads="1"/>
          </p:cNvSpPr>
          <p:nvPr/>
        </p:nvSpPr>
        <p:spPr bwMode="auto">
          <a:xfrm>
            <a:off x="3090863" y="4083050"/>
            <a:ext cx="49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</a:rPr>
              <a:t>y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5978" name="Text Box 522"/>
          <p:cNvSpPr txBox="1">
            <a:spLocks noChangeArrowheads="1"/>
          </p:cNvSpPr>
          <p:nvPr/>
        </p:nvSpPr>
        <p:spPr bwMode="auto">
          <a:xfrm>
            <a:off x="3603625" y="2771775"/>
            <a:ext cx="59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</a:rPr>
              <a:t>y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5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5979" name="Text Box 523"/>
          <p:cNvSpPr txBox="1">
            <a:spLocks noChangeArrowheads="1"/>
          </p:cNvSpPr>
          <p:nvPr/>
        </p:nvSpPr>
        <p:spPr bwMode="auto">
          <a:xfrm>
            <a:off x="4811713" y="4173538"/>
            <a:ext cx="47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y</a:t>
            </a:r>
            <a:r>
              <a:rPr lang="en-US" sz="1200" b="1" baseline="-25000">
                <a:solidFill>
                  <a:srgbClr val="FF0000"/>
                </a:solidFill>
              </a:rPr>
              <a:t>6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0" name="Text Box 524"/>
          <p:cNvSpPr txBox="1">
            <a:spLocks noChangeArrowheads="1"/>
          </p:cNvSpPr>
          <p:nvPr/>
        </p:nvSpPr>
        <p:spPr bwMode="auto">
          <a:xfrm>
            <a:off x="5141913" y="3683000"/>
            <a:ext cx="474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y</a:t>
            </a:r>
            <a:r>
              <a:rPr lang="en-US" sz="1200" b="1" baseline="-25000">
                <a:solidFill>
                  <a:srgbClr val="FF0000"/>
                </a:solidFill>
              </a:rPr>
              <a:t>7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1" name="Text Box 525"/>
          <p:cNvSpPr txBox="1">
            <a:spLocks noChangeArrowheads="1"/>
          </p:cNvSpPr>
          <p:nvPr/>
        </p:nvSpPr>
        <p:spPr bwMode="auto">
          <a:xfrm>
            <a:off x="5616575" y="454818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y</a:t>
            </a:r>
            <a:r>
              <a:rPr lang="en-US" sz="1200" b="1" baseline="-25000">
                <a:solidFill>
                  <a:srgbClr val="FF0000"/>
                </a:solidFill>
              </a:rPr>
              <a:t>8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2" name="Text Box 526"/>
          <p:cNvSpPr txBox="1">
            <a:spLocks noChangeArrowheads="1"/>
          </p:cNvSpPr>
          <p:nvPr/>
        </p:nvSpPr>
        <p:spPr bwMode="auto">
          <a:xfrm>
            <a:off x="6257925" y="4592638"/>
            <a:ext cx="536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y</a:t>
            </a:r>
            <a:r>
              <a:rPr lang="en-US" sz="1200" b="1" baseline="-25000">
                <a:solidFill>
                  <a:srgbClr val="FF0000"/>
                </a:solidFill>
              </a:rPr>
              <a:t>9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3" name="Text Box 527"/>
          <p:cNvSpPr txBox="1">
            <a:spLocks noChangeArrowheads="1"/>
          </p:cNvSpPr>
          <p:nvPr/>
        </p:nvSpPr>
        <p:spPr bwMode="auto">
          <a:xfrm>
            <a:off x="2030413" y="4611688"/>
            <a:ext cx="4937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r>
              <a:rPr lang="en-US" sz="1200" b="1" baseline="-25000">
                <a:solidFill>
                  <a:srgbClr val="FF0000"/>
                </a:solidFill>
              </a:rPr>
              <a:t>3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4" name="Text Box 528"/>
          <p:cNvSpPr txBox="1">
            <a:spLocks noChangeArrowheads="1"/>
          </p:cNvSpPr>
          <p:nvPr/>
        </p:nvSpPr>
        <p:spPr bwMode="auto">
          <a:xfrm>
            <a:off x="2517775" y="5110163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r>
              <a:rPr lang="en-US" sz="1200" b="1" baseline="-25000">
                <a:solidFill>
                  <a:srgbClr val="FF0000"/>
                </a:solidFill>
              </a:rPr>
              <a:t>4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6" name="Line 530"/>
          <p:cNvSpPr>
            <a:spLocks noChangeShapeType="1"/>
          </p:cNvSpPr>
          <p:nvPr/>
        </p:nvSpPr>
        <p:spPr bwMode="auto">
          <a:xfrm flipH="1">
            <a:off x="2593975" y="5383213"/>
            <a:ext cx="82550" cy="3159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87" name="Text Box 531"/>
          <p:cNvSpPr txBox="1">
            <a:spLocks noChangeArrowheads="1"/>
          </p:cNvSpPr>
          <p:nvPr/>
        </p:nvSpPr>
        <p:spPr bwMode="auto">
          <a:xfrm>
            <a:off x="2909888" y="3884613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r>
              <a:rPr lang="en-US" sz="1200" b="1" baseline="-25000">
                <a:solidFill>
                  <a:srgbClr val="FF0000"/>
                </a:solidFill>
              </a:rPr>
              <a:t>5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8" name="Text Box 532"/>
          <p:cNvSpPr txBox="1">
            <a:spLocks noChangeArrowheads="1"/>
          </p:cNvSpPr>
          <p:nvPr/>
        </p:nvSpPr>
        <p:spPr bwMode="auto">
          <a:xfrm>
            <a:off x="3452813" y="34544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b</a:t>
            </a:r>
            <a:r>
              <a:rPr lang="en-US" sz="1200" b="1" baseline="-25000">
                <a:solidFill>
                  <a:srgbClr val="FF0000"/>
                </a:solidFill>
              </a:rPr>
              <a:t>6</a:t>
            </a:r>
            <a:r>
              <a:rPr lang="en-US" sz="1200" b="1" baseline="30000">
                <a:solidFill>
                  <a:srgbClr val="FF0000"/>
                </a:solidFill>
              </a:rPr>
              <a:t>A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275989" name="Line 533"/>
          <p:cNvSpPr>
            <a:spLocks noChangeShapeType="1"/>
          </p:cNvSpPr>
          <p:nvPr/>
        </p:nvSpPr>
        <p:spPr bwMode="auto">
          <a:xfrm>
            <a:off x="3678238" y="3757613"/>
            <a:ext cx="49212" cy="1911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0" name="Line 534"/>
          <p:cNvSpPr>
            <a:spLocks noChangeShapeType="1"/>
          </p:cNvSpPr>
          <p:nvPr/>
        </p:nvSpPr>
        <p:spPr bwMode="auto">
          <a:xfrm>
            <a:off x="4751388" y="4297363"/>
            <a:ext cx="122237" cy="815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1" name="Line 535"/>
          <p:cNvSpPr>
            <a:spLocks noChangeShapeType="1"/>
          </p:cNvSpPr>
          <p:nvPr/>
        </p:nvSpPr>
        <p:spPr bwMode="auto">
          <a:xfrm flipH="1">
            <a:off x="4908550" y="4476750"/>
            <a:ext cx="88900" cy="8509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2" name="Text Box 536"/>
          <p:cNvSpPr txBox="1">
            <a:spLocks noChangeArrowheads="1"/>
          </p:cNvSpPr>
          <p:nvPr/>
        </p:nvSpPr>
        <p:spPr bwMode="auto">
          <a:xfrm>
            <a:off x="5348288" y="4994275"/>
            <a:ext cx="557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</a:rPr>
              <a:t>b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9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5993" name="Line 537"/>
          <p:cNvSpPr>
            <a:spLocks noChangeShapeType="1"/>
          </p:cNvSpPr>
          <p:nvPr/>
        </p:nvSpPr>
        <p:spPr bwMode="auto">
          <a:xfrm>
            <a:off x="5608638" y="5294313"/>
            <a:ext cx="28575" cy="4349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4" name="Line 538"/>
          <p:cNvSpPr>
            <a:spLocks noChangeShapeType="1"/>
          </p:cNvSpPr>
          <p:nvPr/>
        </p:nvSpPr>
        <p:spPr bwMode="auto">
          <a:xfrm>
            <a:off x="5822950" y="4837113"/>
            <a:ext cx="219075" cy="68103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5" name="Text Box 539"/>
          <p:cNvSpPr txBox="1">
            <a:spLocks noChangeArrowheads="1"/>
          </p:cNvSpPr>
          <p:nvPr/>
        </p:nvSpPr>
        <p:spPr bwMode="auto">
          <a:xfrm>
            <a:off x="5708650" y="4217988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</a:rPr>
              <a:t>b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10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5996" name="Line 540"/>
          <p:cNvSpPr>
            <a:spLocks noChangeShapeType="1"/>
          </p:cNvSpPr>
          <p:nvPr/>
        </p:nvSpPr>
        <p:spPr bwMode="auto">
          <a:xfrm>
            <a:off x="5976938" y="4545013"/>
            <a:ext cx="130175" cy="1123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997" name="Text Box 541"/>
          <p:cNvSpPr txBox="1">
            <a:spLocks noChangeArrowheads="1"/>
          </p:cNvSpPr>
          <p:nvPr/>
        </p:nvSpPr>
        <p:spPr bwMode="auto">
          <a:xfrm>
            <a:off x="7072313" y="5065713"/>
            <a:ext cx="58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</a:rPr>
              <a:t>b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11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5998" name="Text Box 542"/>
          <p:cNvSpPr txBox="1">
            <a:spLocks noChangeArrowheads="1"/>
          </p:cNvSpPr>
          <p:nvPr/>
        </p:nvSpPr>
        <p:spPr bwMode="auto">
          <a:xfrm>
            <a:off x="3678238" y="3848100"/>
            <a:ext cx="82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[</a:t>
            </a:r>
            <a:r>
              <a:rPr lang="en-US" sz="1200" b="1" dirty="0" smtClean="0">
                <a:solidFill>
                  <a:srgbClr val="FF0000"/>
                </a:solidFill>
              </a:rPr>
              <a:t>y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10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A</a:t>
            </a:r>
            <a:r>
              <a:rPr lang="en-US" sz="1200" b="1" dirty="0" smtClean="0">
                <a:solidFill>
                  <a:srgbClr val="FF0000"/>
                </a:solidFill>
              </a:rPr>
              <a:t>]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200" b="1" baseline="30000" dirty="0">
                <a:solidFill>
                  <a:srgbClr val="FF0000"/>
                </a:solidFill>
              </a:rPr>
              <a:t>+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5999" name="Text Box 543"/>
          <p:cNvSpPr txBox="1">
            <a:spLocks noChangeArrowheads="1"/>
          </p:cNvSpPr>
          <p:nvPr/>
        </p:nvSpPr>
        <p:spPr bwMode="auto">
          <a:xfrm>
            <a:off x="4503738" y="4027488"/>
            <a:ext cx="576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</a:rPr>
              <a:t>b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7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6002" name="Line 546"/>
          <p:cNvSpPr>
            <a:spLocks noChangeShapeType="1"/>
          </p:cNvSpPr>
          <p:nvPr/>
        </p:nvSpPr>
        <p:spPr bwMode="auto">
          <a:xfrm flipH="1">
            <a:off x="2205038" y="4892675"/>
            <a:ext cx="20637" cy="4492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004" name="Line 548"/>
          <p:cNvSpPr>
            <a:spLocks noChangeShapeType="1"/>
          </p:cNvSpPr>
          <p:nvPr/>
        </p:nvSpPr>
        <p:spPr bwMode="auto">
          <a:xfrm flipH="1">
            <a:off x="2514600" y="4702175"/>
            <a:ext cx="20638" cy="61753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009" name="Line 553"/>
          <p:cNvSpPr>
            <a:spLocks noChangeShapeType="1"/>
          </p:cNvSpPr>
          <p:nvPr/>
        </p:nvSpPr>
        <p:spPr bwMode="auto">
          <a:xfrm flipH="1">
            <a:off x="3946525" y="4140200"/>
            <a:ext cx="52388" cy="6969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017" name="Text Box 561"/>
          <p:cNvSpPr txBox="1">
            <a:spLocks noChangeArrowheads="1"/>
          </p:cNvSpPr>
          <p:nvPr/>
        </p:nvSpPr>
        <p:spPr bwMode="auto">
          <a:xfrm rot="10800000">
            <a:off x="669925" y="3276600"/>
            <a:ext cx="39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Relative Intensity</a:t>
            </a:r>
          </a:p>
        </p:txBody>
      </p:sp>
      <p:sp>
        <p:nvSpPr>
          <p:cNvPr id="276018" name="Rectangle 562"/>
          <p:cNvSpPr>
            <a:spLocks noChangeAspect="1" noChangeArrowheads="1"/>
          </p:cNvSpPr>
          <p:nvPr/>
        </p:nvSpPr>
        <p:spPr bwMode="auto">
          <a:xfrm>
            <a:off x="966788" y="2971800"/>
            <a:ext cx="252412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100</a:t>
            </a:r>
          </a:p>
        </p:txBody>
      </p:sp>
      <p:sp>
        <p:nvSpPr>
          <p:cNvPr id="276019" name="Rectangle 563"/>
          <p:cNvSpPr>
            <a:spLocks noChangeAspect="1" noChangeArrowheads="1"/>
          </p:cNvSpPr>
          <p:nvPr/>
        </p:nvSpPr>
        <p:spPr bwMode="auto">
          <a:xfrm>
            <a:off x="1050925" y="4362450"/>
            <a:ext cx="168275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50</a:t>
            </a:r>
          </a:p>
        </p:txBody>
      </p:sp>
      <p:sp>
        <p:nvSpPr>
          <p:cNvPr id="276020" name="Rectangle 564"/>
          <p:cNvSpPr>
            <a:spLocks noChangeAspect="1" noChangeArrowheads="1"/>
          </p:cNvSpPr>
          <p:nvPr/>
        </p:nvSpPr>
        <p:spPr bwMode="auto">
          <a:xfrm>
            <a:off x="1135063" y="5734050"/>
            <a:ext cx="84137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/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88" y="4090120"/>
            <a:ext cx="624300" cy="592285"/>
          </a:xfrm>
          <a:prstGeom prst="rect">
            <a:avLst/>
          </a:prstGeom>
        </p:spPr>
      </p:pic>
      <p:pic>
        <p:nvPicPr>
          <p:cNvPr id="578" name="Picture 5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49" y="3317876"/>
            <a:ext cx="624300" cy="592285"/>
          </a:xfrm>
          <a:prstGeom prst="rect">
            <a:avLst/>
          </a:prstGeom>
        </p:spPr>
      </p:pic>
      <p:pic>
        <p:nvPicPr>
          <p:cNvPr id="579" name="Picture 5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512" y="3482033"/>
            <a:ext cx="624300" cy="592285"/>
          </a:xfrm>
          <a:prstGeom prst="rect">
            <a:avLst/>
          </a:prstGeom>
        </p:spPr>
      </p:pic>
      <p:pic>
        <p:nvPicPr>
          <p:cNvPr id="580" name="Picture 5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13" y="3117702"/>
            <a:ext cx="624300" cy="592285"/>
          </a:xfrm>
          <a:prstGeom prst="rect">
            <a:avLst/>
          </a:prstGeom>
        </p:spPr>
      </p:pic>
      <p:pic>
        <p:nvPicPr>
          <p:cNvPr id="581" name="Picture 5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730" y="4052594"/>
            <a:ext cx="624300" cy="5922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21025" y="5375274"/>
            <a:ext cx="252412" cy="24765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1985963" y="5490367"/>
            <a:ext cx="252412" cy="24765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4866482" y="5488779"/>
            <a:ext cx="252412" cy="24765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5245894" y="4677568"/>
            <a:ext cx="252412" cy="24765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6407150" y="5087937"/>
            <a:ext cx="252412" cy="24765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9" name="Group 558"/>
          <p:cNvGrpSpPr/>
          <p:nvPr/>
        </p:nvGrpSpPr>
        <p:grpSpPr>
          <a:xfrm>
            <a:off x="0" y="0"/>
            <a:ext cx="9144000" cy="6598521"/>
            <a:chOff x="0" y="0"/>
            <a:chExt cx="9144000" cy="6598521"/>
          </a:xfrm>
        </p:grpSpPr>
        <p:sp>
          <p:nvSpPr>
            <p:cNvPr id="560" name="Rectangle 559"/>
            <p:cNvSpPr/>
            <p:nvPr/>
          </p:nvSpPr>
          <p:spPr>
            <a:xfrm>
              <a:off x="0" y="0"/>
              <a:ext cx="9144000" cy="930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1" name="Straight Connector 560"/>
            <p:cNvCxnSpPr/>
            <p:nvPr/>
          </p:nvCxnSpPr>
          <p:spPr>
            <a:xfrm>
              <a:off x="0" y="6598521"/>
              <a:ext cx="9144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62" name="TextBox 561"/>
            <p:cNvSpPr txBox="1"/>
            <p:nvPr/>
          </p:nvSpPr>
          <p:spPr>
            <a:xfrm>
              <a:off x="97287" y="288325"/>
              <a:ext cx="872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Lysine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Propionylation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and Lysine 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Butyrylation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Discovery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9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83" grpId="0" animBg="1"/>
      <p:bldP spid="584" grpId="0" animBg="1"/>
      <p:bldP spid="585" grpId="0" animBg="1"/>
      <p:bldP spid="58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5|0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|1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1276</Words>
  <Application>Microsoft Office PowerPoint</Application>
  <PresentationFormat>On-screen Show (4:3)</PresentationFormat>
  <Paragraphs>440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맑은 고딕</vt:lpstr>
      <vt:lpstr>msgothic</vt:lpstr>
      <vt:lpstr>宋体</vt:lpstr>
      <vt:lpstr>Arial</vt:lpstr>
      <vt:lpstr>Calibri</vt:lpstr>
      <vt:lpstr>Calibri Light</vt:lpstr>
      <vt:lpstr>Georgia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2016-08-06T04:13:30Z</dcterms:created>
  <dcterms:modified xsi:type="dcterms:W3CDTF">2016-08-11T00:02:38Z</dcterms:modified>
</cp:coreProperties>
</file>