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9" r:id="rId2"/>
    <p:sldId id="336" r:id="rId3"/>
    <p:sldId id="308" r:id="rId4"/>
    <p:sldId id="300" r:id="rId5"/>
    <p:sldId id="337" r:id="rId6"/>
    <p:sldId id="333" r:id="rId7"/>
    <p:sldId id="335" r:id="rId8"/>
    <p:sldId id="338" r:id="rId9"/>
    <p:sldId id="339" r:id="rId10"/>
    <p:sldId id="342" r:id="rId11"/>
    <p:sldId id="343" r:id="rId12"/>
    <p:sldId id="345" r:id="rId13"/>
    <p:sldId id="346" r:id="rId14"/>
    <p:sldId id="347" r:id="rId15"/>
    <p:sldId id="325" r:id="rId16"/>
    <p:sldId id="306" r:id="rId17"/>
    <p:sldId id="305" r:id="rId18"/>
    <p:sldId id="330" r:id="rId19"/>
    <p:sldId id="313" r:id="rId20"/>
    <p:sldId id="310" r:id="rId21"/>
    <p:sldId id="311" r:id="rId22"/>
    <p:sldId id="314" r:id="rId23"/>
    <p:sldId id="315" r:id="rId24"/>
    <p:sldId id="332" r:id="rId25"/>
    <p:sldId id="316" r:id="rId26"/>
    <p:sldId id="349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31" autoAdjust="0"/>
  </p:normalViewPr>
  <p:slideViewPr>
    <p:cSldViewPr>
      <p:cViewPr>
        <p:scale>
          <a:sx n="110" d="100"/>
          <a:sy n="110" d="100"/>
        </p:scale>
        <p:origin x="-126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jzhang\Posters\Poster2011ASMS\db\d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24439630635701"/>
          <c:y val="0.116706700819024"/>
          <c:w val="0.78117724367423502"/>
          <c:h val="0.696985105777439"/>
        </c:manualLayout>
      </c:layout>
      <c:scatterChart>
        <c:scatterStyle val="smoothMarker"/>
        <c:varyColors val="0"/>
        <c:ser>
          <c:idx val="0"/>
          <c:order val="2"/>
          <c:tx>
            <c:v>SEQUEST</c:v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yVal>
            <c:numRef>
              <c:f>Sheet18!$D$1:$D$2019</c:f>
              <c:numCache>
                <c:formatCode>General</c:formatCode>
                <c:ptCount val="20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1.6286644951140001E-3</c:v>
                </c:pt>
                <c:pt idx="1050">
                  <c:v>1.6313213703099501E-3</c:v>
                </c:pt>
                <c:pt idx="1051">
                  <c:v>1.63398692810457E-3</c:v>
                </c:pt>
                <c:pt idx="1052">
                  <c:v>1.63666121112929E-3</c:v>
                </c:pt>
                <c:pt idx="1053">
                  <c:v>1.63934426229508E-3</c:v>
                </c:pt>
                <c:pt idx="1054">
                  <c:v>1.64203612479475E-3</c:v>
                </c:pt>
                <c:pt idx="1055">
                  <c:v>1.64473684210526E-3</c:v>
                </c:pt>
                <c:pt idx="1056">
                  <c:v>1.6474464579901099E-3</c:v>
                </c:pt>
                <c:pt idx="1057">
                  <c:v>1.65016501650165E-3</c:v>
                </c:pt>
                <c:pt idx="1058">
                  <c:v>1.6528925619834799E-3</c:v>
                </c:pt>
                <c:pt idx="1059">
                  <c:v>1.6556291390728401E-3</c:v>
                </c:pt>
                <c:pt idx="1060">
                  <c:v>1.6583747927031501E-3</c:v>
                </c:pt>
                <c:pt idx="1061">
                  <c:v>1.6611295681063099E-3</c:v>
                </c:pt>
                <c:pt idx="1062">
                  <c:v>1.6638935108153001E-3</c:v>
                </c:pt>
                <c:pt idx="1063">
                  <c:v>1.6666666666666601E-3</c:v>
                </c:pt>
                <c:pt idx="1064">
                  <c:v>1.6694490818030001E-3</c:v>
                </c:pt>
                <c:pt idx="1065">
                  <c:v>1.6722408026755801E-3</c:v>
                </c:pt>
                <c:pt idx="1066">
                  <c:v>1.6750418760468999E-3</c:v>
                </c:pt>
                <c:pt idx="1067">
                  <c:v>1.6778523489932901E-3</c:v>
                </c:pt>
                <c:pt idx="1068">
                  <c:v>1.6806722689075701E-3</c:v>
                </c:pt>
                <c:pt idx="1069">
                  <c:v>1.68350168350168E-3</c:v>
                </c:pt>
                <c:pt idx="1070">
                  <c:v>1.6863406408094399E-3</c:v>
                </c:pt>
                <c:pt idx="1071">
                  <c:v>1.68918918918918E-3</c:v>
                </c:pt>
                <c:pt idx="1072">
                  <c:v>1.6920473773265701E-3</c:v>
                </c:pt>
                <c:pt idx="1073">
                  <c:v>1.6949152542372801E-3</c:v>
                </c:pt>
                <c:pt idx="1074">
                  <c:v>1.6977928692699399E-3</c:v>
                </c:pt>
                <c:pt idx="1075">
                  <c:v>1.70068027210884E-3</c:v>
                </c:pt>
                <c:pt idx="1076">
                  <c:v>1.7035775127768301E-3</c:v>
                </c:pt>
                <c:pt idx="1077">
                  <c:v>1.7064846416382201E-3</c:v>
                </c:pt>
                <c:pt idx="1078">
                  <c:v>1.7094017094017001E-3</c:v>
                </c:pt>
                <c:pt idx="1079">
                  <c:v>1.71232876712328E-3</c:v>
                </c:pt>
                <c:pt idx="1080">
                  <c:v>1.71526586620926E-3</c:v>
                </c:pt>
                <c:pt idx="1081">
                  <c:v>1.7182130584192401E-3</c:v>
                </c:pt>
                <c:pt idx="1082">
                  <c:v>1.72117039586919E-3</c:v>
                </c:pt>
                <c:pt idx="1083">
                  <c:v>1.7241379310344799E-3</c:v>
                </c:pt>
                <c:pt idx="1084">
                  <c:v>1.72711571675302E-3</c:v>
                </c:pt>
                <c:pt idx="1085">
                  <c:v>1.7301038062283701E-3</c:v>
                </c:pt>
                <c:pt idx="1086">
                  <c:v>1.73310225303292E-3</c:v>
                </c:pt>
                <c:pt idx="1087">
                  <c:v>1.7361111111111099E-3</c:v>
                </c:pt>
                <c:pt idx="1088">
                  <c:v>1.7391304347826001E-3</c:v>
                </c:pt>
                <c:pt idx="1089">
                  <c:v>1.74216027874564E-3</c:v>
                </c:pt>
                <c:pt idx="1090">
                  <c:v>1.7452006980802699E-3</c:v>
                </c:pt>
                <c:pt idx="1091">
                  <c:v>1.74825174825175E-3</c:v>
                </c:pt>
                <c:pt idx="1092">
                  <c:v>1.75131348511383E-3</c:v>
                </c:pt>
                <c:pt idx="1093">
                  <c:v>1.7543859649122901E-3</c:v>
                </c:pt>
                <c:pt idx="1094">
                  <c:v>1.7574692442882201E-3</c:v>
                </c:pt>
                <c:pt idx="1095">
                  <c:v>1.76056338028169E-3</c:v>
                </c:pt>
                <c:pt idx="1096">
                  <c:v>1.76366843033509E-3</c:v>
                </c:pt>
                <c:pt idx="1097">
                  <c:v>1.76678445229681E-3</c:v>
                </c:pt>
                <c:pt idx="1098">
                  <c:v>1.7699115044247701E-3</c:v>
                </c:pt>
                <c:pt idx="1099">
                  <c:v>1.77304964539007E-3</c:v>
                </c:pt>
                <c:pt idx="1100">
                  <c:v>1.7761989342806399E-3</c:v>
                </c:pt>
                <c:pt idx="1101">
                  <c:v>1.7793594306049799E-3</c:v>
                </c:pt>
                <c:pt idx="1102">
                  <c:v>1.7825311942959001E-3</c:v>
                </c:pt>
                <c:pt idx="1103">
                  <c:v>1.78571428571428E-3</c:v>
                </c:pt>
                <c:pt idx="1104">
                  <c:v>1.78890876565295E-3</c:v>
                </c:pt>
                <c:pt idx="1105">
                  <c:v>1.7921146953405001E-3</c:v>
                </c:pt>
                <c:pt idx="1106">
                  <c:v>1.79533213644525E-3</c:v>
                </c:pt>
                <c:pt idx="1107">
                  <c:v>1.7985611510791301E-3</c:v>
                </c:pt>
                <c:pt idx="1108">
                  <c:v>1.8018018018018001E-3</c:v>
                </c:pt>
                <c:pt idx="1109">
                  <c:v>1.8050541516245399E-3</c:v>
                </c:pt>
                <c:pt idx="1110">
                  <c:v>1.80831826401446E-3</c:v>
                </c:pt>
                <c:pt idx="1111">
                  <c:v>1.8115942028985501E-3</c:v>
                </c:pt>
                <c:pt idx="1112">
                  <c:v>1.81488203266787E-3</c:v>
                </c:pt>
                <c:pt idx="1113">
                  <c:v>1.8181818181818099E-3</c:v>
                </c:pt>
                <c:pt idx="1114">
                  <c:v>1.82149362477231E-3</c:v>
                </c:pt>
                <c:pt idx="1115">
                  <c:v>1.8248175182481699E-3</c:v>
                </c:pt>
                <c:pt idx="1116">
                  <c:v>1.82815356489946E-3</c:v>
                </c:pt>
                <c:pt idx="1117">
                  <c:v>1.83150183150183E-3</c:v>
                </c:pt>
                <c:pt idx="1118">
                  <c:v>1.8348623853210999E-3</c:v>
                </c:pt>
                <c:pt idx="1119">
                  <c:v>1.8382352941176401E-3</c:v>
                </c:pt>
                <c:pt idx="1120">
                  <c:v>1.8416206261510099E-3</c:v>
                </c:pt>
                <c:pt idx="1121">
                  <c:v>1.8450184501845001E-3</c:v>
                </c:pt>
                <c:pt idx="1122">
                  <c:v>1.8484288354898299E-3</c:v>
                </c:pt>
                <c:pt idx="1123">
                  <c:v>1.85185185185185E-3</c:v>
                </c:pt>
                <c:pt idx="1124">
                  <c:v>1.85528756957329E-3</c:v>
                </c:pt>
                <c:pt idx="1125">
                  <c:v>1.8587360594795499E-3</c:v>
                </c:pt>
                <c:pt idx="1126">
                  <c:v>1.8621973929236499E-3</c:v>
                </c:pt>
                <c:pt idx="1127">
                  <c:v>1.86567164179104E-3</c:v>
                </c:pt>
                <c:pt idx="1128">
                  <c:v>1.8691588785046699E-3</c:v>
                </c:pt>
                <c:pt idx="1129">
                  <c:v>1.87265917602996E-3</c:v>
                </c:pt>
                <c:pt idx="1130">
                  <c:v>1.87617260787992E-3</c:v>
                </c:pt>
                <c:pt idx="1131">
                  <c:v>1.8796992481203E-3</c:v>
                </c:pt>
                <c:pt idx="1132">
                  <c:v>1.88323917137476E-3</c:v>
                </c:pt>
                <c:pt idx="1133">
                  <c:v>1.88679245283018E-3</c:v>
                </c:pt>
                <c:pt idx="1134">
                  <c:v>1.8903591682419699E-3</c:v>
                </c:pt>
                <c:pt idx="1135">
                  <c:v>1.8939393939393901E-3</c:v>
                </c:pt>
                <c:pt idx="1136">
                  <c:v>1.89753320683111E-3</c:v>
                </c:pt>
                <c:pt idx="1137">
                  <c:v>1.9011406844106401E-3</c:v>
                </c:pt>
                <c:pt idx="1138">
                  <c:v>1.9047619047619E-3</c:v>
                </c:pt>
                <c:pt idx="1139">
                  <c:v>1.90839694656488E-3</c:v>
                </c:pt>
                <c:pt idx="1140">
                  <c:v>1.9120458891013401E-3</c:v>
                </c:pt>
                <c:pt idx="1141">
                  <c:v>1.91570881226053E-3</c:v>
                </c:pt>
                <c:pt idx="1142">
                  <c:v>1.9193857965451001E-3</c:v>
                </c:pt>
                <c:pt idx="1143">
                  <c:v>1.9230769230769299E-3</c:v>
                </c:pt>
                <c:pt idx="1144">
                  <c:v>1.92678227360308E-3</c:v>
                </c:pt>
                <c:pt idx="1145">
                  <c:v>1.9305019305019299E-3</c:v>
                </c:pt>
                <c:pt idx="1146">
                  <c:v>1.9342359767891601E-3</c:v>
                </c:pt>
                <c:pt idx="1147">
                  <c:v>1.9379844961240299E-3</c:v>
                </c:pt>
                <c:pt idx="1148">
                  <c:v>1.94174757281554E-3</c:v>
                </c:pt>
                <c:pt idx="1149">
                  <c:v>1.9455252918287899E-3</c:v>
                </c:pt>
                <c:pt idx="1150">
                  <c:v>1.9493177387914201E-3</c:v>
                </c:pt>
                <c:pt idx="1151">
                  <c:v>1.953125E-3</c:v>
                </c:pt>
                <c:pt idx="1152">
                  <c:v>1.95694716242662E-3</c:v>
                </c:pt>
                <c:pt idx="1153">
                  <c:v>1.9607843137254902E-3</c:v>
                </c:pt>
                <c:pt idx="1154">
                  <c:v>1.9646365422396799E-3</c:v>
                </c:pt>
                <c:pt idx="1155">
                  <c:v>1.9685039370078701E-3</c:v>
                </c:pt>
                <c:pt idx="1156">
                  <c:v>1.9723865877712102E-3</c:v>
                </c:pt>
                <c:pt idx="1157">
                  <c:v>1.9762845849802401E-3</c:v>
                </c:pt>
                <c:pt idx="1158">
                  <c:v>1.9801980198019798E-3</c:v>
                </c:pt>
                <c:pt idx="1159">
                  <c:v>1.9841269841269801E-3</c:v>
                </c:pt>
                <c:pt idx="1160">
                  <c:v>1.9880715705765501E-3</c:v>
                </c:pt>
                <c:pt idx="1161">
                  <c:v>1.9920318725099601E-3</c:v>
                </c:pt>
                <c:pt idx="1162">
                  <c:v>1.9960079840319399E-3</c:v>
                </c:pt>
                <c:pt idx="1163">
                  <c:v>2E-3</c:v>
                </c:pt>
                <c:pt idx="1164">
                  <c:v>2.0040080160320601E-3</c:v>
                </c:pt>
                <c:pt idx="1165">
                  <c:v>2.0080321285140599E-3</c:v>
                </c:pt>
                <c:pt idx="1166">
                  <c:v>2.01207243460764E-3</c:v>
                </c:pt>
                <c:pt idx="1167">
                  <c:v>2.0161290322580601E-3</c:v>
                </c:pt>
                <c:pt idx="1168">
                  <c:v>2.0202020202020202E-3</c:v>
                </c:pt>
                <c:pt idx="1169">
                  <c:v>2.0242914979756998E-3</c:v>
                </c:pt>
                <c:pt idx="1170">
                  <c:v>2.02839756592293E-3</c:v>
                </c:pt>
                <c:pt idx="1171">
                  <c:v>2.0325203252032501E-3</c:v>
                </c:pt>
                <c:pt idx="1172">
                  <c:v>2.0366598778004002E-3</c:v>
                </c:pt>
                <c:pt idx="1173">
                  <c:v>2.0408163265306098E-3</c:v>
                </c:pt>
                <c:pt idx="1174">
                  <c:v>2.0449897750511301E-3</c:v>
                </c:pt>
                <c:pt idx="1175">
                  <c:v>2.04918032786885E-3</c:v>
                </c:pt>
                <c:pt idx="1176">
                  <c:v>2.05338809034907E-3</c:v>
                </c:pt>
                <c:pt idx="1177">
                  <c:v>2.05761316872428E-3</c:v>
                </c:pt>
                <c:pt idx="1178">
                  <c:v>2.0618556701030898E-3</c:v>
                </c:pt>
                <c:pt idx="1179">
                  <c:v>2.0661157024793402E-3</c:v>
                </c:pt>
                <c:pt idx="1180">
                  <c:v>2.0703933747412001E-3</c:v>
                </c:pt>
                <c:pt idx="1181">
                  <c:v>2.0746887966804901E-3</c:v>
                </c:pt>
                <c:pt idx="1182">
                  <c:v>2.07900207900207E-3</c:v>
                </c:pt>
                <c:pt idx="1183">
                  <c:v>2.0833333333333398E-3</c:v>
                </c:pt>
                <c:pt idx="1184">
                  <c:v>2.0876826722338198E-3</c:v>
                </c:pt>
                <c:pt idx="1185">
                  <c:v>2.0920502092050199E-3</c:v>
                </c:pt>
                <c:pt idx="1186">
                  <c:v>2.0964360587002002E-3</c:v>
                </c:pt>
                <c:pt idx="1187">
                  <c:v>2.1008403361344498E-3</c:v>
                </c:pt>
                <c:pt idx="1188">
                  <c:v>2.1052631578947299E-3</c:v>
                </c:pt>
                <c:pt idx="1189">
                  <c:v>2.1097046413502199E-3</c:v>
                </c:pt>
                <c:pt idx="1190">
                  <c:v>2.1141649048625798E-3</c:v>
                </c:pt>
                <c:pt idx="1191">
                  <c:v>2.1186440677966201E-3</c:v>
                </c:pt>
                <c:pt idx="1192">
                  <c:v>2.1231422505307899E-3</c:v>
                </c:pt>
                <c:pt idx="1193">
                  <c:v>2.1276595744680799E-3</c:v>
                </c:pt>
                <c:pt idx="1194">
                  <c:v>2.13219616204691E-3</c:v>
                </c:pt>
                <c:pt idx="1195">
                  <c:v>2.13675213675213E-3</c:v>
                </c:pt>
                <c:pt idx="1196">
                  <c:v>2.1413276231263402E-3</c:v>
                </c:pt>
                <c:pt idx="1197">
                  <c:v>2.1459227467811202E-3</c:v>
                </c:pt>
                <c:pt idx="1198">
                  <c:v>2.1505376344086E-3</c:v>
                </c:pt>
                <c:pt idx="1199">
                  <c:v>2.1551724137930999E-3</c:v>
                </c:pt>
                <c:pt idx="1200">
                  <c:v>2.15982721382289E-3</c:v>
                </c:pt>
                <c:pt idx="1201">
                  <c:v>2.1645021645021602E-3</c:v>
                </c:pt>
                <c:pt idx="1202">
                  <c:v>2.1691973969631302E-3</c:v>
                </c:pt>
                <c:pt idx="1203">
                  <c:v>2.17391304347826E-3</c:v>
                </c:pt>
                <c:pt idx="1204">
                  <c:v>2.1786492374727602E-3</c:v>
                </c:pt>
                <c:pt idx="1205">
                  <c:v>2.18340611353712E-3</c:v>
                </c:pt>
                <c:pt idx="1206">
                  <c:v>2.1881838074398301E-3</c:v>
                </c:pt>
                <c:pt idx="1207">
                  <c:v>2.1929824561403599E-3</c:v>
                </c:pt>
                <c:pt idx="1208">
                  <c:v>2.7173913043478299E-3</c:v>
                </c:pt>
                <c:pt idx="1209">
                  <c:v>2.7247956403269801E-3</c:v>
                </c:pt>
                <c:pt idx="1210">
                  <c:v>2.7322404371584699E-3</c:v>
                </c:pt>
                <c:pt idx="1211">
                  <c:v>2.7397260273972698E-3</c:v>
                </c:pt>
                <c:pt idx="1212">
                  <c:v>2.7472527472527501E-3</c:v>
                </c:pt>
                <c:pt idx="1213">
                  <c:v>2.7548209366391099E-3</c:v>
                </c:pt>
                <c:pt idx="1214">
                  <c:v>2.7624309392265201E-3</c:v>
                </c:pt>
                <c:pt idx="1215">
                  <c:v>2.77008310249308E-3</c:v>
                </c:pt>
                <c:pt idx="1216">
                  <c:v>2.7777777777777801E-3</c:v>
                </c:pt>
                <c:pt idx="1217">
                  <c:v>2.91545189504373E-3</c:v>
                </c:pt>
                <c:pt idx="1218">
                  <c:v>2.9197080291970801E-3</c:v>
                </c:pt>
                <c:pt idx="1219">
                  <c:v>2.92397660818714E-3</c:v>
                </c:pt>
                <c:pt idx="1220">
                  <c:v>2.9282576866764302E-3</c:v>
                </c:pt>
                <c:pt idx="1221">
                  <c:v>2.9325513196480899E-3</c:v>
                </c:pt>
                <c:pt idx="1222">
                  <c:v>2.93685756240822E-3</c:v>
                </c:pt>
                <c:pt idx="1223">
                  <c:v>2.94117647058823E-3</c:v>
                </c:pt>
                <c:pt idx="1224">
                  <c:v>2.9455081001472701E-3</c:v>
                </c:pt>
                <c:pt idx="1225">
                  <c:v>2.9498525073746299E-3</c:v>
                </c:pt>
                <c:pt idx="1226">
                  <c:v>2.9542097488921802E-3</c:v>
                </c:pt>
                <c:pt idx="1227">
                  <c:v>2.9585798816567999E-3</c:v>
                </c:pt>
                <c:pt idx="1228">
                  <c:v>2.9629629629629702E-3</c:v>
                </c:pt>
                <c:pt idx="1229">
                  <c:v>2.96735905044511E-3</c:v>
                </c:pt>
                <c:pt idx="1230">
                  <c:v>2.9717682020802298E-3</c:v>
                </c:pt>
                <c:pt idx="1231">
                  <c:v>2.9761904761904799E-3</c:v>
                </c:pt>
                <c:pt idx="1232">
                  <c:v>2.9806259314456001E-3</c:v>
                </c:pt>
                <c:pt idx="1233">
                  <c:v>2.9850746268656799E-3</c:v>
                </c:pt>
                <c:pt idx="1234">
                  <c:v>2.98953662182362E-3</c:v>
                </c:pt>
                <c:pt idx="1235">
                  <c:v>2.99401197604791E-3</c:v>
                </c:pt>
                <c:pt idx="1236">
                  <c:v>2.9985007496251899E-3</c:v>
                </c:pt>
                <c:pt idx="1237">
                  <c:v>3.0030030030029999E-3</c:v>
                </c:pt>
                <c:pt idx="1238">
                  <c:v>3.0075187969924901E-3</c:v>
                </c:pt>
                <c:pt idx="1239">
                  <c:v>3.0120481927710802E-3</c:v>
                </c:pt>
                <c:pt idx="1240">
                  <c:v>3.0165912518853701E-3</c:v>
                </c:pt>
                <c:pt idx="1241">
                  <c:v>3.0211480362537699E-3</c:v>
                </c:pt>
                <c:pt idx="1242">
                  <c:v>3.0257186081694499E-3</c:v>
                </c:pt>
                <c:pt idx="1243">
                  <c:v>3.0303030303030299E-3</c:v>
                </c:pt>
                <c:pt idx="1244">
                  <c:v>3.0349013657056199E-3</c:v>
                </c:pt>
                <c:pt idx="1245">
                  <c:v>3.0395136778115601E-3</c:v>
                </c:pt>
                <c:pt idx="1246">
                  <c:v>3.0441400304414101E-3</c:v>
                </c:pt>
                <c:pt idx="1247">
                  <c:v>3.0487804878048799E-3</c:v>
                </c:pt>
                <c:pt idx="1248">
                  <c:v>3.0534351145038098E-3</c:v>
                </c:pt>
                <c:pt idx="1249">
                  <c:v>3.05810397553516E-3</c:v>
                </c:pt>
                <c:pt idx="1250">
                  <c:v>3.0627871362940199E-3</c:v>
                </c:pt>
                <c:pt idx="1251">
                  <c:v>3.0674846625766898E-3</c:v>
                </c:pt>
                <c:pt idx="1252">
                  <c:v>3.07219662058371E-3</c:v>
                </c:pt>
                <c:pt idx="1253">
                  <c:v>3.07692307692307E-3</c:v>
                </c:pt>
                <c:pt idx="1254">
                  <c:v>3.08166409861325E-3</c:v>
                </c:pt>
                <c:pt idx="1255">
                  <c:v>3.08641975308642E-3</c:v>
                </c:pt>
                <c:pt idx="1256">
                  <c:v>3.0911901081916598E-3</c:v>
                </c:pt>
                <c:pt idx="1257">
                  <c:v>3.09597523219814E-3</c:v>
                </c:pt>
                <c:pt idx="1258">
                  <c:v>3.10077519379844E-3</c:v>
                </c:pt>
                <c:pt idx="1259">
                  <c:v>3.1055900621118101E-3</c:v>
                </c:pt>
                <c:pt idx="1260">
                  <c:v>3.1104199066874102E-3</c:v>
                </c:pt>
                <c:pt idx="1261">
                  <c:v>3.1152647975077898E-3</c:v>
                </c:pt>
                <c:pt idx="1262">
                  <c:v>3.1201248049922102E-3</c:v>
                </c:pt>
                <c:pt idx="1263">
                  <c:v>3.1250000000000002E-3</c:v>
                </c:pt>
                <c:pt idx="1264">
                  <c:v>3.1298904538341098E-3</c:v>
                </c:pt>
                <c:pt idx="1265">
                  <c:v>3.1347962382445201E-3</c:v>
                </c:pt>
                <c:pt idx="1266">
                  <c:v>3.13971742543171E-3</c:v>
                </c:pt>
                <c:pt idx="1267">
                  <c:v>3.1446540880503198E-3</c:v>
                </c:pt>
                <c:pt idx="1268">
                  <c:v>3.1496062992126001E-3</c:v>
                </c:pt>
                <c:pt idx="1269">
                  <c:v>3.15457413249212E-3</c:v>
                </c:pt>
                <c:pt idx="1270">
                  <c:v>3.1595576619273401E-3</c:v>
                </c:pt>
                <c:pt idx="1271">
                  <c:v>3.1645569620253199E-3</c:v>
                </c:pt>
                <c:pt idx="1272">
                  <c:v>3.16957210776546E-3</c:v>
                </c:pt>
                <c:pt idx="1273">
                  <c:v>3.1746031746031698E-3</c:v>
                </c:pt>
                <c:pt idx="1274">
                  <c:v>3.1796502384737598E-3</c:v>
                </c:pt>
                <c:pt idx="1275">
                  <c:v>3.1847133757961798E-3</c:v>
                </c:pt>
                <c:pt idx="1276">
                  <c:v>3.1897926634768801E-3</c:v>
                </c:pt>
                <c:pt idx="1277">
                  <c:v>3.1948881789137301E-3</c:v>
                </c:pt>
                <c:pt idx="1278">
                  <c:v>3.2000000000000101E-3</c:v>
                </c:pt>
                <c:pt idx="1279">
                  <c:v>3.2051282051282098E-3</c:v>
                </c:pt>
                <c:pt idx="1280">
                  <c:v>3.2102728731942202E-3</c:v>
                </c:pt>
                <c:pt idx="1281">
                  <c:v>3.2154340836012801E-3</c:v>
                </c:pt>
                <c:pt idx="1282">
                  <c:v>3.2206119162641001E-3</c:v>
                </c:pt>
                <c:pt idx="1283">
                  <c:v>3.2258064516129102E-3</c:v>
                </c:pt>
                <c:pt idx="1284">
                  <c:v>3.2310177705977398E-3</c:v>
                </c:pt>
                <c:pt idx="1285">
                  <c:v>3.2362459546925498E-3</c:v>
                </c:pt>
                <c:pt idx="1286">
                  <c:v>3.2414910858995201E-3</c:v>
                </c:pt>
                <c:pt idx="1287">
                  <c:v>3.24675324675325E-3</c:v>
                </c:pt>
                <c:pt idx="1288">
                  <c:v>3.2520325203252002E-3</c:v>
                </c:pt>
                <c:pt idx="1289">
                  <c:v>3.2573289902280201E-3</c:v>
                </c:pt>
                <c:pt idx="1290">
                  <c:v>4.0705563093622697E-3</c:v>
                </c:pt>
                <c:pt idx="1291">
                  <c:v>4.0760869565217303E-3</c:v>
                </c:pt>
                <c:pt idx="1292">
                  <c:v>4.0816326530612396E-3</c:v>
                </c:pt>
                <c:pt idx="1293">
                  <c:v>4.0871934604904698E-3</c:v>
                </c:pt>
                <c:pt idx="1294">
                  <c:v>4.0927694406548603E-3</c:v>
                </c:pt>
                <c:pt idx="1295">
                  <c:v>4.0983606557376999E-3</c:v>
                </c:pt>
                <c:pt idx="1296">
                  <c:v>4.1039671682626504E-3</c:v>
                </c:pt>
                <c:pt idx="1297">
                  <c:v>4.10958904109589E-3</c:v>
                </c:pt>
                <c:pt idx="1298">
                  <c:v>4.11522633744856E-3</c:v>
                </c:pt>
                <c:pt idx="1299">
                  <c:v>4.1208791208791297E-3</c:v>
                </c:pt>
                <c:pt idx="1300">
                  <c:v>4.1265474552957303E-3</c:v>
                </c:pt>
                <c:pt idx="1301">
                  <c:v>4.1322314049586899E-3</c:v>
                </c:pt>
                <c:pt idx="1302">
                  <c:v>4.1379310344827501E-3</c:v>
                </c:pt>
                <c:pt idx="1303">
                  <c:v>4.1436464088397797E-3</c:v>
                </c:pt>
                <c:pt idx="1304">
                  <c:v>4.1493775933609898E-3</c:v>
                </c:pt>
                <c:pt idx="1305">
                  <c:v>4.1551246537396098E-3</c:v>
                </c:pt>
                <c:pt idx="1306">
                  <c:v>4.16088765603328E-3</c:v>
                </c:pt>
                <c:pt idx="1307">
                  <c:v>4.1666666666666597E-3</c:v>
                </c:pt>
                <c:pt idx="1308">
                  <c:v>4.1724617524339404E-3</c:v>
                </c:pt>
                <c:pt idx="1309">
                  <c:v>4.1782729805014103E-3</c:v>
                </c:pt>
                <c:pt idx="1310">
                  <c:v>4.1841004184100397E-3</c:v>
                </c:pt>
                <c:pt idx="1311">
                  <c:v>4.1899441340782096E-3</c:v>
                </c:pt>
                <c:pt idx="1312">
                  <c:v>4.1958041958042001E-3</c:v>
                </c:pt>
                <c:pt idx="1313">
                  <c:v>4.2016806722688996E-3</c:v>
                </c:pt>
                <c:pt idx="1314">
                  <c:v>4.2075736325385702E-3</c:v>
                </c:pt>
                <c:pt idx="1315">
                  <c:v>4.2134831460674104E-3</c:v>
                </c:pt>
                <c:pt idx="1316">
                  <c:v>4.2194092827004398E-3</c:v>
                </c:pt>
                <c:pt idx="1317">
                  <c:v>4.2253521126760498E-3</c:v>
                </c:pt>
                <c:pt idx="1318">
                  <c:v>4.2313117066290597E-3</c:v>
                </c:pt>
                <c:pt idx="1319">
                  <c:v>4.2372881355932403E-3</c:v>
                </c:pt>
                <c:pt idx="1320">
                  <c:v>4.2432814710042501E-3</c:v>
                </c:pt>
                <c:pt idx="1321">
                  <c:v>4.2492917847025804E-3</c:v>
                </c:pt>
                <c:pt idx="1322">
                  <c:v>4.2553191489361798E-3</c:v>
                </c:pt>
                <c:pt idx="1323">
                  <c:v>4.2613636363636499E-3</c:v>
                </c:pt>
                <c:pt idx="1324">
                  <c:v>4.2674253200568899E-3</c:v>
                </c:pt>
                <c:pt idx="1325">
                  <c:v>4.2735042735042696E-3</c:v>
                </c:pt>
                <c:pt idx="1326">
                  <c:v>4.2796005706134104E-3</c:v>
                </c:pt>
                <c:pt idx="1327">
                  <c:v>4.2857142857142903E-3</c:v>
                </c:pt>
                <c:pt idx="1328">
                  <c:v>4.29184549356225E-3</c:v>
                </c:pt>
                <c:pt idx="1329">
                  <c:v>4.29799426934097E-3</c:v>
                </c:pt>
                <c:pt idx="1330">
                  <c:v>4.30416068866571E-3</c:v>
                </c:pt>
                <c:pt idx="1331">
                  <c:v>4.3103448275861904E-3</c:v>
                </c:pt>
                <c:pt idx="1332">
                  <c:v>4.3165467625899297E-3</c:v>
                </c:pt>
                <c:pt idx="1333">
                  <c:v>4.3227665706051799E-3</c:v>
                </c:pt>
                <c:pt idx="1334">
                  <c:v>4.3290043290043299E-3</c:v>
                </c:pt>
                <c:pt idx="1335">
                  <c:v>4.3352601156069499E-3</c:v>
                </c:pt>
                <c:pt idx="1336">
                  <c:v>4.3415340086830597E-3</c:v>
                </c:pt>
                <c:pt idx="1337">
                  <c:v>4.3478260869565296E-3</c:v>
                </c:pt>
                <c:pt idx="1338">
                  <c:v>4.3541364296081101E-3</c:v>
                </c:pt>
                <c:pt idx="1339">
                  <c:v>4.3604651162790697E-3</c:v>
                </c:pt>
                <c:pt idx="1340">
                  <c:v>4.3668122270742304E-3</c:v>
                </c:pt>
                <c:pt idx="1341">
                  <c:v>4.37317784256559E-3</c:v>
                </c:pt>
                <c:pt idx="1342">
                  <c:v>4.8543689320388397E-3</c:v>
                </c:pt>
                <c:pt idx="1343">
                  <c:v>4.8780487804878196E-3</c:v>
                </c:pt>
                <c:pt idx="1344">
                  <c:v>4.9019607843137497E-3</c:v>
                </c:pt>
                <c:pt idx="1345">
                  <c:v>4.92610837438424E-3</c:v>
                </c:pt>
                <c:pt idx="1346">
                  <c:v>4.9504950495049497E-3</c:v>
                </c:pt>
                <c:pt idx="1347">
                  <c:v>4.97512437810945E-3</c:v>
                </c:pt>
                <c:pt idx="1348">
                  <c:v>4.9875311720698296E-3</c:v>
                </c:pt>
                <c:pt idx="1349">
                  <c:v>4.9937578027465703E-3</c:v>
                </c:pt>
                <c:pt idx="1350">
                  <c:v>5.0000000000000096E-3</c:v>
                </c:pt>
                <c:pt idx="1351">
                  <c:v>5.0000000000000096E-3</c:v>
                </c:pt>
                <c:pt idx="1352">
                  <c:v>5.00625782227785E-3</c:v>
                </c:pt>
                <c:pt idx="1353">
                  <c:v>5.0125313283208E-3</c:v>
                </c:pt>
                <c:pt idx="1354">
                  <c:v>5.0188205771643599E-3</c:v>
                </c:pt>
                <c:pt idx="1355">
                  <c:v>5.0251256281407001E-3</c:v>
                </c:pt>
                <c:pt idx="1356">
                  <c:v>5.0251256281407001E-3</c:v>
                </c:pt>
                <c:pt idx="1357">
                  <c:v>5.0314465408805098E-3</c:v>
                </c:pt>
                <c:pt idx="1358">
                  <c:v>5.0377833753148804E-3</c:v>
                </c:pt>
                <c:pt idx="1359">
                  <c:v>5.0441361916771796E-3</c:v>
                </c:pt>
                <c:pt idx="1360">
                  <c:v>5.0505050505050501E-3</c:v>
                </c:pt>
                <c:pt idx="1361">
                  <c:v>5.0505050505050501E-3</c:v>
                </c:pt>
                <c:pt idx="1362">
                  <c:v>5.0568900126422402E-3</c:v>
                </c:pt>
                <c:pt idx="1363">
                  <c:v>5.0632911392405099E-3</c:v>
                </c:pt>
                <c:pt idx="1364">
                  <c:v>5.0697084917617399E-3</c:v>
                </c:pt>
                <c:pt idx="1365">
                  <c:v>5.0761421319797098E-3</c:v>
                </c:pt>
                <c:pt idx="1366">
                  <c:v>5.0761421319797098E-3</c:v>
                </c:pt>
                <c:pt idx="1367">
                  <c:v>5.0825921219822198E-3</c:v>
                </c:pt>
                <c:pt idx="1368">
                  <c:v>5.0890585241730396E-3</c:v>
                </c:pt>
                <c:pt idx="1369">
                  <c:v>5.0955414012738903E-3</c:v>
                </c:pt>
                <c:pt idx="1370">
                  <c:v>5.1020408163265302E-3</c:v>
                </c:pt>
                <c:pt idx="1371">
                  <c:v>5.1020408163265302E-3</c:v>
                </c:pt>
                <c:pt idx="1372">
                  <c:v>5.1085568326947597E-3</c:v>
                </c:pt>
                <c:pt idx="1373">
                  <c:v>5.1150895140664801E-3</c:v>
                </c:pt>
                <c:pt idx="1374">
                  <c:v>5.12163892445583E-3</c:v>
                </c:pt>
                <c:pt idx="1375">
                  <c:v>5.1282051282051204E-3</c:v>
                </c:pt>
                <c:pt idx="1376">
                  <c:v>5.1282051282051204E-3</c:v>
                </c:pt>
                <c:pt idx="1377">
                  <c:v>5.1347881899871696E-3</c:v>
                </c:pt>
                <c:pt idx="1378">
                  <c:v>5.1413881748072002E-3</c:v>
                </c:pt>
                <c:pt idx="1379">
                  <c:v>5.14800514800514E-3</c:v>
                </c:pt>
                <c:pt idx="1380">
                  <c:v>5.1546391752577397E-3</c:v>
                </c:pt>
                <c:pt idx="1381">
                  <c:v>5.1546391752577397E-3</c:v>
                </c:pt>
                <c:pt idx="1382">
                  <c:v>5.1612903225806504E-3</c:v>
                </c:pt>
                <c:pt idx="1383">
                  <c:v>5.16795865633074E-3</c:v>
                </c:pt>
                <c:pt idx="1384">
                  <c:v>5.1746442432082798E-3</c:v>
                </c:pt>
                <c:pt idx="1385">
                  <c:v>5.1813471502590797E-3</c:v>
                </c:pt>
                <c:pt idx="1386">
                  <c:v>5.1813471502590797E-3</c:v>
                </c:pt>
                <c:pt idx="1387">
                  <c:v>5.1880674448767901E-3</c:v>
                </c:pt>
                <c:pt idx="1388">
                  <c:v>5.1948051948051896E-3</c:v>
                </c:pt>
                <c:pt idx="1389">
                  <c:v>5.2015604681404501E-3</c:v>
                </c:pt>
                <c:pt idx="1390">
                  <c:v>5.2083333333333504E-3</c:v>
                </c:pt>
                <c:pt idx="1391">
                  <c:v>5.2083333333333504E-3</c:v>
                </c:pt>
                <c:pt idx="1392">
                  <c:v>5.2083333333333504E-3</c:v>
                </c:pt>
                <c:pt idx="1393">
                  <c:v>5.2151238591916496E-3</c:v>
                </c:pt>
                <c:pt idx="1394">
                  <c:v>5.2219321148825101E-3</c:v>
                </c:pt>
                <c:pt idx="1395">
                  <c:v>5.2219321148825101E-3</c:v>
                </c:pt>
                <c:pt idx="1396">
                  <c:v>5.2287581699346497E-3</c:v>
                </c:pt>
                <c:pt idx="1397">
                  <c:v>5.2356020942408597E-3</c:v>
                </c:pt>
                <c:pt idx="1398">
                  <c:v>5.2356020942408597E-3</c:v>
                </c:pt>
                <c:pt idx="1399">
                  <c:v>5.2356020942408597E-3</c:v>
                </c:pt>
                <c:pt idx="1400">
                  <c:v>5.2424639580602901E-3</c:v>
                </c:pt>
                <c:pt idx="1401">
                  <c:v>5.2493438320210103E-3</c:v>
                </c:pt>
                <c:pt idx="1402">
                  <c:v>5.2493438320210103E-3</c:v>
                </c:pt>
                <c:pt idx="1403">
                  <c:v>5.2562417871222199E-3</c:v>
                </c:pt>
                <c:pt idx="1404">
                  <c:v>5.2631578947368498E-3</c:v>
                </c:pt>
                <c:pt idx="1405">
                  <c:v>5.2631578947368498E-3</c:v>
                </c:pt>
                <c:pt idx="1406">
                  <c:v>5.2631578947368498E-3</c:v>
                </c:pt>
                <c:pt idx="1407">
                  <c:v>5.2700922266139703E-3</c:v>
                </c:pt>
                <c:pt idx="1408">
                  <c:v>5.2770448548812698E-3</c:v>
                </c:pt>
                <c:pt idx="1409">
                  <c:v>5.2770448548812698E-3</c:v>
                </c:pt>
                <c:pt idx="1410">
                  <c:v>5.2840158520475501E-3</c:v>
                </c:pt>
                <c:pt idx="1411">
                  <c:v>5.2910052910052898E-3</c:v>
                </c:pt>
                <c:pt idx="1412">
                  <c:v>5.2910052910052898E-3</c:v>
                </c:pt>
                <c:pt idx="1413">
                  <c:v>5.2910052910052898E-3</c:v>
                </c:pt>
                <c:pt idx="1414">
                  <c:v>5.2980132450331299E-3</c:v>
                </c:pt>
                <c:pt idx="1415">
                  <c:v>5.3050397877984004E-3</c:v>
                </c:pt>
                <c:pt idx="1416">
                  <c:v>5.3050397877984004E-3</c:v>
                </c:pt>
                <c:pt idx="1417">
                  <c:v>5.3120849933598899E-3</c:v>
                </c:pt>
                <c:pt idx="1418">
                  <c:v>5.31914893617021E-3</c:v>
                </c:pt>
                <c:pt idx="1419">
                  <c:v>5.31914893617021E-3</c:v>
                </c:pt>
                <c:pt idx="1420">
                  <c:v>5.31914893617021E-3</c:v>
                </c:pt>
                <c:pt idx="1421">
                  <c:v>5.3262316910785701E-3</c:v>
                </c:pt>
                <c:pt idx="1422">
                  <c:v>5.3333333333333496E-3</c:v>
                </c:pt>
                <c:pt idx="1423">
                  <c:v>5.3333333333333496E-3</c:v>
                </c:pt>
                <c:pt idx="1424">
                  <c:v>5.3404539385847804E-3</c:v>
                </c:pt>
                <c:pt idx="1425">
                  <c:v>5.3475935828877098E-3</c:v>
                </c:pt>
                <c:pt idx="1426">
                  <c:v>5.3475935828877098E-3</c:v>
                </c:pt>
                <c:pt idx="1427">
                  <c:v>5.3475935828877098E-3</c:v>
                </c:pt>
                <c:pt idx="1428">
                  <c:v>5.3547523427041601E-3</c:v>
                </c:pt>
                <c:pt idx="1429">
                  <c:v>5.3619302949061698E-3</c:v>
                </c:pt>
                <c:pt idx="1430">
                  <c:v>5.3619302949061698E-3</c:v>
                </c:pt>
                <c:pt idx="1431">
                  <c:v>5.3691275167785197E-3</c:v>
                </c:pt>
                <c:pt idx="1432">
                  <c:v>5.3763440860215101E-3</c:v>
                </c:pt>
                <c:pt idx="1433">
                  <c:v>5.3763440860215101E-3</c:v>
                </c:pt>
                <c:pt idx="1434">
                  <c:v>5.3763440860215101E-3</c:v>
                </c:pt>
                <c:pt idx="1435">
                  <c:v>5.3835800807537099E-3</c:v>
                </c:pt>
                <c:pt idx="1436">
                  <c:v>5.3908355795148199E-3</c:v>
                </c:pt>
                <c:pt idx="1437">
                  <c:v>5.3908355795148199E-3</c:v>
                </c:pt>
                <c:pt idx="1438">
                  <c:v>5.3981106612685402E-3</c:v>
                </c:pt>
                <c:pt idx="1439">
                  <c:v>5.40540540540541E-3</c:v>
                </c:pt>
                <c:pt idx="1440">
                  <c:v>5.40540540540541E-3</c:v>
                </c:pt>
                <c:pt idx="1441">
                  <c:v>5.40540540540541E-3</c:v>
                </c:pt>
                <c:pt idx="1442">
                  <c:v>5.4127198917456104E-3</c:v>
                </c:pt>
                <c:pt idx="1443">
                  <c:v>5.4200542005420002E-3</c:v>
                </c:pt>
                <c:pt idx="1444">
                  <c:v>5.4200542005420002E-3</c:v>
                </c:pt>
                <c:pt idx="1445">
                  <c:v>5.4274084124830502E-3</c:v>
                </c:pt>
                <c:pt idx="1446">
                  <c:v>5.4347826086956503E-3</c:v>
                </c:pt>
                <c:pt idx="1447">
                  <c:v>5.4347826086956503E-3</c:v>
                </c:pt>
                <c:pt idx="1448">
                  <c:v>5.4644808743169303E-3</c:v>
                </c:pt>
                <c:pt idx="1449">
                  <c:v>5.4945054945054897E-3</c:v>
                </c:pt>
                <c:pt idx="1450">
                  <c:v>5.5248618784530298E-3</c:v>
                </c:pt>
                <c:pt idx="1451">
                  <c:v>5.5555555555555402E-3</c:v>
                </c:pt>
                <c:pt idx="1452">
                  <c:v>5.5865921787709499E-3</c:v>
                </c:pt>
                <c:pt idx="1453">
                  <c:v>5.6179775280898701E-3</c:v>
                </c:pt>
                <c:pt idx="1454">
                  <c:v>5.6497175141242903E-3</c:v>
                </c:pt>
                <c:pt idx="1455">
                  <c:v>5.6818181818182002E-3</c:v>
                </c:pt>
                <c:pt idx="1456">
                  <c:v>5.7142857142857099E-3</c:v>
                </c:pt>
                <c:pt idx="1457">
                  <c:v>5.74052812858784E-3</c:v>
                </c:pt>
                <c:pt idx="1458">
                  <c:v>5.74712643678161E-3</c:v>
                </c:pt>
                <c:pt idx="1459">
                  <c:v>5.74712643678161E-3</c:v>
                </c:pt>
                <c:pt idx="1460">
                  <c:v>5.7537399309551297E-3</c:v>
                </c:pt>
                <c:pt idx="1461">
                  <c:v>5.7603686635944902E-3</c:v>
                </c:pt>
                <c:pt idx="1462">
                  <c:v>5.7670126874279099E-3</c:v>
                </c:pt>
                <c:pt idx="1463">
                  <c:v>5.7736720554272701E-3</c:v>
                </c:pt>
                <c:pt idx="1464">
                  <c:v>5.78034682080925E-3</c:v>
                </c:pt>
                <c:pt idx="1465">
                  <c:v>5.78034682080925E-3</c:v>
                </c:pt>
                <c:pt idx="1466">
                  <c:v>5.7870370370370298E-3</c:v>
                </c:pt>
                <c:pt idx="1467">
                  <c:v>5.79374275782156E-3</c:v>
                </c:pt>
                <c:pt idx="1468">
                  <c:v>5.8004640371229696E-3</c:v>
                </c:pt>
                <c:pt idx="1469">
                  <c:v>5.8072009291521504E-3</c:v>
                </c:pt>
                <c:pt idx="1470">
                  <c:v>5.8139534883720999E-3</c:v>
                </c:pt>
                <c:pt idx="1471">
                  <c:v>5.8139534883720999E-3</c:v>
                </c:pt>
                <c:pt idx="1472">
                  <c:v>5.8207217694994104E-3</c:v>
                </c:pt>
                <c:pt idx="1473">
                  <c:v>5.8275058275058097E-3</c:v>
                </c:pt>
                <c:pt idx="1474">
                  <c:v>5.8343057176196101E-3</c:v>
                </c:pt>
                <c:pt idx="1475">
                  <c:v>5.8411214953271199E-3</c:v>
                </c:pt>
                <c:pt idx="1476">
                  <c:v>5.84795321637426E-3</c:v>
                </c:pt>
                <c:pt idx="1477">
                  <c:v>5.84795321637426E-3</c:v>
                </c:pt>
                <c:pt idx="1478">
                  <c:v>5.8548009367681503E-3</c:v>
                </c:pt>
                <c:pt idx="1479">
                  <c:v>5.86166471277843E-3</c:v>
                </c:pt>
                <c:pt idx="1480">
                  <c:v>5.8685446009389504E-3</c:v>
                </c:pt>
                <c:pt idx="1481">
                  <c:v>5.8754406580493503E-3</c:v>
                </c:pt>
                <c:pt idx="1482">
                  <c:v>5.8823529411764696E-3</c:v>
                </c:pt>
                <c:pt idx="1483">
                  <c:v>5.8823529411764696E-3</c:v>
                </c:pt>
                <c:pt idx="1484">
                  <c:v>5.8892815076560696E-3</c:v>
                </c:pt>
                <c:pt idx="1485">
                  <c:v>5.8962264150943704E-3</c:v>
                </c:pt>
                <c:pt idx="1486">
                  <c:v>5.9031877213695403E-3</c:v>
                </c:pt>
                <c:pt idx="1487">
                  <c:v>5.9101654846336E-3</c:v>
                </c:pt>
                <c:pt idx="1488">
                  <c:v>5.9171597633136102E-3</c:v>
                </c:pt>
                <c:pt idx="1489">
                  <c:v>5.9171597633136102E-3</c:v>
                </c:pt>
                <c:pt idx="1490">
                  <c:v>5.9241706161137402E-3</c:v>
                </c:pt>
                <c:pt idx="1491">
                  <c:v>5.9311981020166299E-3</c:v>
                </c:pt>
                <c:pt idx="1492">
                  <c:v>5.9382422802850502E-3</c:v>
                </c:pt>
                <c:pt idx="1493">
                  <c:v>5.9453032104637496E-3</c:v>
                </c:pt>
                <c:pt idx="1494">
                  <c:v>5.9523809523809503E-3</c:v>
                </c:pt>
                <c:pt idx="1495">
                  <c:v>5.9523809523809503E-3</c:v>
                </c:pt>
                <c:pt idx="1496">
                  <c:v>5.9594755661501802E-3</c:v>
                </c:pt>
                <c:pt idx="1497">
                  <c:v>5.9665871121718402E-3</c:v>
                </c:pt>
                <c:pt idx="1498">
                  <c:v>5.9737156511350097E-3</c:v>
                </c:pt>
                <c:pt idx="1499">
                  <c:v>5.98086124401915E-3</c:v>
                </c:pt>
                <c:pt idx="1500">
                  <c:v>5.98802395209582E-3</c:v>
                </c:pt>
                <c:pt idx="1501">
                  <c:v>5.98802395209582E-3</c:v>
                </c:pt>
                <c:pt idx="1502">
                  <c:v>5.9952038369304496E-3</c:v>
                </c:pt>
                <c:pt idx="1503">
                  <c:v>6.0024009603841504E-3</c:v>
                </c:pt>
                <c:pt idx="1504">
                  <c:v>6.0096153846153902E-3</c:v>
                </c:pt>
                <c:pt idx="1505">
                  <c:v>6.0168471720818397E-3</c:v>
                </c:pt>
                <c:pt idx="1506">
                  <c:v>6.0240963855421803E-3</c:v>
                </c:pt>
                <c:pt idx="1507">
                  <c:v>6.0240963855421803E-3</c:v>
                </c:pt>
                <c:pt idx="1508">
                  <c:v>6.03136308805792E-3</c:v>
                </c:pt>
                <c:pt idx="1509">
                  <c:v>6.0386473429951803E-3</c:v>
                </c:pt>
                <c:pt idx="1510">
                  <c:v>6.0459492140266099E-3</c:v>
                </c:pt>
                <c:pt idx="1511">
                  <c:v>6.0532687651332004E-3</c:v>
                </c:pt>
                <c:pt idx="1512">
                  <c:v>6.0606060606060701E-3</c:v>
                </c:pt>
                <c:pt idx="1513">
                  <c:v>6.0606060606060701E-3</c:v>
                </c:pt>
                <c:pt idx="1514">
                  <c:v>6.0679611650485497E-3</c:v>
                </c:pt>
                <c:pt idx="1515">
                  <c:v>6.0753341433778902E-3</c:v>
                </c:pt>
                <c:pt idx="1516">
                  <c:v>6.0827250608272501E-3</c:v>
                </c:pt>
                <c:pt idx="1517">
                  <c:v>6.0901339829476401E-3</c:v>
                </c:pt>
                <c:pt idx="1518">
                  <c:v>6.0975609756097502E-3</c:v>
                </c:pt>
                <c:pt idx="1519">
                  <c:v>6.0975609756097502E-3</c:v>
                </c:pt>
                <c:pt idx="1520">
                  <c:v>6.1050061050061102E-3</c:v>
                </c:pt>
                <c:pt idx="1521">
                  <c:v>6.1124694376528199E-3</c:v>
                </c:pt>
                <c:pt idx="1522">
                  <c:v>6.1199510403916798E-3</c:v>
                </c:pt>
                <c:pt idx="1523">
                  <c:v>6.1274509803921498E-3</c:v>
                </c:pt>
                <c:pt idx="1524">
                  <c:v>6.13496932515339E-3</c:v>
                </c:pt>
                <c:pt idx="1525">
                  <c:v>6.13496932515339E-3</c:v>
                </c:pt>
                <c:pt idx="1526">
                  <c:v>6.1425061425061404E-3</c:v>
                </c:pt>
                <c:pt idx="1527">
                  <c:v>6.150061500615E-3</c:v>
                </c:pt>
                <c:pt idx="1528">
                  <c:v>6.1576354679802802E-3</c:v>
                </c:pt>
                <c:pt idx="1529">
                  <c:v>6.1652281134402104E-3</c:v>
                </c:pt>
                <c:pt idx="1530">
                  <c:v>6.17283950617284E-3</c:v>
                </c:pt>
                <c:pt idx="1531">
                  <c:v>6.17283950617284E-3</c:v>
                </c:pt>
                <c:pt idx="1532">
                  <c:v>6.1804697156984103E-3</c:v>
                </c:pt>
                <c:pt idx="1533">
                  <c:v>6.1881188118811797E-3</c:v>
                </c:pt>
                <c:pt idx="1534">
                  <c:v>6.1957868649318397E-3</c:v>
                </c:pt>
                <c:pt idx="1535">
                  <c:v>6.2034739454094401E-3</c:v>
                </c:pt>
                <c:pt idx="1536">
                  <c:v>6.2111801242236203E-3</c:v>
                </c:pt>
                <c:pt idx="1537">
                  <c:v>6.2111801242236203E-3</c:v>
                </c:pt>
                <c:pt idx="1538">
                  <c:v>6.2189054726368102E-3</c:v>
                </c:pt>
                <c:pt idx="1539">
                  <c:v>6.2266500622665099E-3</c:v>
                </c:pt>
                <c:pt idx="1540">
                  <c:v>6.2344139650872803E-3</c:v>
                </c:pt>
                <c:pt idx="1541">
                  <c:v>6.2500000000000099E-3</c:v>
                </c:pt>
                <c:pt idx="1542">
                  <c:v>6.2893081761006397E-3</c:v>
                </c:pt>
                <c:pt idx="1543">
                  <c:v>6.3291139240506398E-3</c:v>
                </c:pt>
                <c:pt idx="1544">
                  <c:v>6.3694267515923596E-3</c:v>
                </c:pt>
                <c:pt idx="1545">
                  <c:v>6.4102564102564196E-3</c:v>
                </c:pt>
                <c:pt idx="1546">
                  <c:v>6.4516129032258203E-3</c:v>
                </c:pt>
                <c:pt idx="1547">
                  <c:v>6.4935064935065E-3</c:v>
                </c:pt>
                <c:pt idx="1548">
                  <c:v>6.5359477124183199E-3</c:v>
                </c:pt>
                <c:pt idx="1549">
                  <c:v>6.5789473684210601E-3</c:v>
                </c:pt>
                <c:pt idx="1550">
                  <c:v>6.6225165562913803E-3</c:v>
                </c:pt>
                <c:pt idx="1551">
                  <c:v>6.6666666666666697E-3</c:v>
                </c:pt>
                <c:pt idx="1552">
                  <c:v>6.7114093959731802E-3</c:v>
                </c:pt>
                <c:pt idx="1553">
                  <c:v>6.7567567567567502E-3</c:v>
                </c:pt>
                <c:pt idx="1554">
                  <c:v>6.80272108843538E-3</c:v>
                </c:pt>
                <c:pt idx="1555">
                  <c:v>6.8259385665528898E-3</c:v>
                </c:pt>
                <c:pt idx="1556">
                  <c:v>6.8337129840547002E-3</c:v>
                </c:pt>
                <c:pt idx="1557">
                  <c:v>6.8415051311288503E-3</c:v>
                </c:pt>
                <c:pt idx="1558">
                  <c:v>6.8493150684931598E-3</c:v>
                </c:pt>
                <c:pt idx="1559">
                  <c:v>6.8493150684931598E-3</c:v>
                </c:pt>
                <c:pt idx="1560">
                  <c:v>6.8571428571428499E-3</c:v>
                </c:pt>
                <c:pt idx="1561">
                  <c:v>6.8649885583523902E-3</c:v>
                </c:pt>
                <c:pt idx="1562">
                  <c:v>6.8728522336769697E-3</c:v>
                </c:pt>
                <c:pt idx="1563">
                  <c:v>6.8807339449541401E-3</c:v>
                </c:pt>
                <c:pt idx="1564">
                  <c:v>6.8886337543054002E-3</c:v>
                </c:pt>
                <c:pt idx="1565">
                  <c:v>6.8965517241379396E-3</c:v>
                </c:pt>
                <c:pt idx="1566">
                  <c:v>6.9444444444444501E-3</c:v>
                </c:pt>
                <c:pt idx="1567">
                  <c:v>6.9930069930069999E-3</c:v>
                </c:pt>
                <c:pt idx="1568">
                  <c:v>7.0422535211267703E-3</c:v>
                </c:pt>
                <c:pt idx="1569">
                  <c:v>7.0921985815602896E-3</c:v>
                </c:pt>
                <c:pt idx="1570">
                  <c:v>7.1428571428571496E-3</c:v>
                </c:pt>
                <c:pt idx="1571">
                  <c:v>7.1942446043165402E-3</c:v>
                </c:pt>
                <c:pt idx="1572">
                  <c:v>7.2463768115942203E-3</c:v>
                </c:pt>
                <c:pt idx="1573">
                  <c:v>7.2992700729927196E-3</c:v>
                </c:pt>
                <c:pt idx="1574">
                  <c:v>7.3529411764705803E-3</c:v>
                </c:pt>
                <c:pt idx="1575">
                  <c:v>7.4074074074074103E-3</c:v>
                </c:pt>
                <c:pt idx="1576">
                  <c:v>7.4074074074074103E-3</c:v>
                </c:pt>
                <c:pt idx="1577">
                  <c:v>7.4257425742574297E-3</c:v>
                </c:pt>
                <c:pt idx="1578">
                  <c:v>7.4441687344913299E-3</c:v>
                </c:pt>
                <c:pt idx="1579">
                  <c:v>7.4626865671641798E-3</c:v>
                </c:pt>
                <c:pt idx="1580">
                  <c:v>7.4626865671641798E-3</c:v>
                </c:pt>
                <c:pt idx="1581">
                  <c:v>7.4626865671641798E-3</c:v>
                </c:pt>
                <c:pt idx="1582">
                  <c:v>7.4812967581047501E-3</c:v>
                </c:pt>
                <c:pt idx="1583">
                  <c:v>7.4906367041198702E-3</c:v>
                </c:pt>
                <c:pt idx="1584">
                  <c:v>7.5000000000000101E-3</c:v>
                </c:pt>
                <c:pt idx="1585">
                  <c:v>7.5187969924812199E-3</c:v>
                </c:pt>
                <c:pt idx="1586">
                  <c:v>7.5187969924812199E-3</c:v>
                </c:pt>
                <c:pt idx="1587">
                  <c:v>7.5187969924812199E-3</c:v>
                </c:pt>
                <c:pt idx="1588">
                  <c:v>7.5376884422110697E-3</c:v>
                </c:pt>
                <c:pt idx="1589">
                  <c:v>7.5471698113207496E-3</c:v>
                </c:pt>
                <c:pt idx="1590">
                  <c:v>7.5566750629722998E-3</c:v>
                </c:pt>
                <c:pt idx="1591">
                  <c:v>7.5757575757575803E-3</c:v>
                </c:pt>
                <c:pt idx="1592">
                  <c:v>7.5757575757575803E-3</c:v>
                </c:pt>
                <c:pt idx="1593">
                  <c:v>7.5757575757575803E-3</c:v>
                </c:pt>
                <c:pt idx="1594">
                  <c:v>7.5949367088607497E-3</c:v>
                </c:pt>
                <c:pt idx="1595">
                  <c:v>7.6045627376425898E-3</c:v>
                </c:pt>
                <c:pt idx="1596">
                  <c:v>7.6142131979695504E-3</c:v>
                </c:pt>
                <c:pt idx="1597">
                  <c:v>7.6335877862595504E-3</c:v>
                </c:pt>
                <c:pt idx="1598">
                  <c:v>7.6335877862595504E-3</c:v>
                </c:pt>
                <c:pt idx="1599">
                  <c:v>7.6335877862595504E-3</c:v>
                </c:pt>
                <c:pt idx="1600">
                  <c:v>7.6530612244898001E-3</c:v>
                </c:pt>
                <c:pt idx="1601">
                  <c:v>7.66283524904214E-3</c:v>
                </c:pt>
                <c:pt idx="1602">
                  <c:v>7.6726342710997401E-3</c:v>
                </c:pt>
                <c:pt idx="1603">
                  <c:v>7.6923076923076997E-3</c:v>
                </c:pt>
                <c:pt idx="1604">
                  <c:v>7.6923076923076997E-3</c:v>
                </c:pt>
                <c:pt idx="1605">
                  <c:v>7.6923076923076997E-3</c:v>
                </c:pt>
                <c:pt idx="1606">
                  <c:v>7.7120822622107899E-3</c:v>
                </c:pt>
                <c:pt idx="1607">
                  <c:v>7.72200772200773E-3</c:v>
                </c:pt>
                <c:pt idx="1608">
                  <c:v>7.7319587628866104E-3</c:v>
                </c:pt>
                <c:pt idx="1609">
                  <c:v>7.7519379844961404E-3</c:v>
                </c:pt>
                <c:pt idx="1610">
                  <c:v>7.7519379844961404E-3</c:v>
                </c:pt>
                <c:pt idx="1611">
                  <c:v>7.7519379844961404E-3</c:v>
                </c:pt>
                <c:pt idx="1612">
                  <c:v>7.77202072538862E-3</c:v>
                </c:pt>
                <c:pt idx="1613">
                  <c:v>7.7821011673151804E-3</c:v>
                </c:pt>
                <c:pt idx="1614">
                  <c:v>7.7922077922078104E-3</c:v>
                </c:pt>
                <c:pt idx="1615">
                  <c:v>7.8125000000000104E-3</c:v>
                </c:pt>
                <c:pt idx="1616">
                  <c:v>7.8125000000000104E-3</c:v>
                </c:pt>
                <c:pt idx="1617">
                  <c:v>7.8125000000000104E-3</c:v>
                </c:pt>
                <c:pt idx="1618">
                  <c:v>7.8431372549019607E-3</c:v>
                </c:pt>
                <c:pt idx="1619">
                  <c:v>7.8475336322869904E-3</c:v>
                </c:pt>
                <c:pt idx="1620">
                  <c:v>7.8563411896745497E-3</c:v>
                </c:pt>
                <c:pt idx="1621">
                  <c:v>7.8651685393258397E-3</c:v>
                </c:pt>
                <c:pt idx="1622">
                  <c:v>7.8740157480314907E-3</c:v>
                </c:pt>
                <c:pt idx="1623">
                  <c:v>7.8740157480314907E-3</c:v>
                </c:pt>
                <c:pt idx="1624">
                  <c:v>7.8740157480314907E-3</c:v>
                </c:pt>
                <c:pt idx="1625">
                  <c:v>7.8828828828828995E-3</c:v>
                </c:pt>
                <c:pt idx="1626">
                  <c:v>7.8917700112739707E-3</c:v>
                </c:pt>
                <c:pt idx="1627">
                  <c:v>7.9006772009029506E-3</c:v>
                </c:pt>
                <c:pt idx="1628">
                  <c:v>7.9051383399209498E-3</c:v>
                </c:pt>
                <c:pt idx="1629">
                  <c:v>7.90960451977403E-3</c:v>
                </c:pt>
                <c:pt idx="1630">
                  <c:v>7.9185520361990894E-3</c:v>
                </c:pt>
                <c:pt idx="1631">
                  <c:v>7.9275198187995395E-3</c:v>
                </c:pt>
                <c:pt idx="1632">
                  <c:v>7.9365079365079395E-3</c:v>
                </c:pt>
                <c:pt idx="1633">
                  <c:v>7.9365079365079395E-3</c:v>
                </c:pt>
                <c:pt idx="1634">
                  <c:v>7.9365079365079395E-3</c:v>
                </c:pt>
                <c:pt idx="1635">
                  <c:v>7.9365079365079395E-3</c:v>
                </c:pt>
                <c:pt idx="1636">
                  <c:v>7.9455164585697999E-3</c:v>
                </c:pt>
                <c:pt idx="1637">
                  <c:v>7.9545454545454503E-3</c:v>
                </c:pt>
                <c:pt idx="1638">
                  <c:v>7.9635949943117294E-3</c:v>
                </c:pt>
                <c:pt idx="1639">
                  <c:v>7.9681274900398596E-3</c:v>
                </c:pt>
                <c:pt idx="1640">
                  <c:v>8.0000000000000192E-3</c:v>
                </c:pt>
                <c:pt idx="1641">
                  <c:v>8.0000000000000192E-3</c:v>
                </c:pt>
                <c:pt idx="1642">
                  <c:v>8.0000000000000192E-3</c:v>
                </c:pt>
                <c:pt idx="1643">
                  <c:v>8.0321285140562294E-3</c:v>
                </c:pt>
                <c:pt idx="1644">
                  <c:v>8.06451612903227E-3</c:v>
                </c:pt>
                <c:pt idx="1645">
                  <c:v>8.06451612903227E-3</c:v>
                </c:pt>
                <c:pt idx="1646">
                  <c:v>8.06451612903227E-3</c:v>
                </c:pt>
                <c:pt idx="1647">
                  <c:v>8.0971659919028306E-3</c:v>
                </c:pt>
                <c:pt idx="1648">
                  <c:v>8.1300813008130003E-3</c:v>
                </c:pt>
                <c:pt idx="1649">
                  <c:v>8.1300813008130003E-3</c:v>
                </c:pt>
                <c:pt idx="1650">
                  <c:v>8.1300813008130003E-3</c:v>
                </c:pt>
                <c:pt idx="1651">
                  <c:v>8.1632653061224497E-3</c:v>
                </c:pt>
                <c:pt idx="1652">
                  <c:v>8.1967213114754103E-3</c:v>
                </c:pt>
                <c:pt idx="1653">
                  <c:v>8.1967213114754103E-3</c:v>
                </c:pt>
                <c:pt idx="1654">
                  <c:v>8.1967213114754103E-3</c:v>
                </c:pt>
                <c:pt idx="1655">
                  <c:v>8.2304526748971304E-3</c:v>
                </c:pt>
                <c:pt idx="1656">
                  <c:v>8.2644628099173695E-3</c:v>
                </c:pt>
                <c:pt idx="1657">
                  <c:v>8.2644628099173695E-3</c:v>
                </c:pt>
                <c:pt idx="1658">
                  <c:v>8.2644628099173695E-3</c:v>
                </c:pt>
                <c:pt idx="1659">
                  <c:v>8.29875518672199E-3</c:v>
                </c:pt>
                <c:pt idx="1660">
                  <c:v>8.3333333333333297E-3</c:v>
                </c:pt>
                <c:pt idx="1661">
                  <c:v>8.3333333333333297E-3</c:v>
                </c:pt>
                <c:pt idx="1662">
                  <c:v>8.3333333333333297E-3</c:v>
                </c:pt>
                <c:pt idx="1663">
                  <c:v>8.3682008368201107E-3</c:v>
                </c:pt>
                <c:pt idx="1664">
                  <c:v>8.4033613445377991E-3</c:v>
                </c:pt>
                <c:pt idx="1665">
                  <c:v>8.4033613445377991E-3</c:v>
                </c:pt>
                <c:pt idx="1666">
                  <c:v>8.4033613445377991E-3</c:v>
                </c:pt>
                <c:pt idx="1667">
                  <c:v>8.4388185654008397E-3</c:v>
                </c:pt>
                <c:pt idx="1668">
                  <c:v>8.4745762711864805E-3</c:v>
                </c:pt>
                <c:pt idx="1669">
                  <c:v>8.4745762711864805E-3</c:v>
                </c:pt>
                <c:pt idx="1670">
                  <c:v>8.4745762711864805E-3</c:v>
                </c:pt>
                <c:pt idx="1671">
                  <c:v>8.5106382978723701E-3</c:v>
                </c:pt>
                <c:pt idx="1672">
                  <c:v>8.5470085470085392E-3</c:v>
                </c:pt>
                <c:pt idx="1673">
                  <c:v>8.5470085470085392E-3</c:v>
                </c:pt>
                <c:pt idx="1674">
                  <c:v>8.5470085470085392E-3</c:v>
                </c:pt>
                <c:pt idx="1675">
                  <c:v>8.5836909871244808E-3</c:v>
                </c:pt>
                <c:pt idx="1676">
                  <c:v>8.6206896551724293E-3</c:v>
                </c:pt>
                <c:pt idx="1677">
                  <c:v>8.6206896551724293E-3</c:v>
                </c:pt>
                <c:pt idx="1678">
                  <c:v>8.6206896551724293E-3</c:v>
                </c:pt>
                <c:pt idx="1679">
                  <c:v>8.6580086580086701E-3</c:v>
                </c:pt>
                <c:pt idx="1680">
                  <c:v>8.6956521739130592E-3</c:v>
                </c:pt>
                <c:pt idx="1681">
                  <c:v>8.6956521739130592E-3</c:v>
                </c:pt>
                <c:pt idx="1682">
                  <c:v>8.6956521739130592E-3</c:v>
                </c:pt>
                <c:pt idx="1683">
                  <c:v>8.7336244541484694E-3</c:v>
                </c:pt>
                <c:pt idx="1684">
                  <c:v>8.7719298245613996E-3</c:v>
                </c:pt>
                <c:pt idx="1685">
                  <c:v>8.7719298245613996E-3</c:v>
                </c:pt>
                <c:pt idx="1686">
                  <c:v>8.7719298245613996E-3</c:v>
                </c:pt>
                <c:pt idx="1687">
                  <c:v>8.8105726872246895E-3</c:v>
                </c:pt>
                <c:pt idx="1688">
                  <c:v>8.8495575221239197E-3</c:v>
                </c:pt>
                <c:pt idx="1689">
                  <c:v>8.8495575221239197E-3</c:v>
                </c:pt>
                <c:pt idx="1690">
                  <c:v>8.8495575221239197E-3</c:v>
                </c:pt>
                <c:pt idx="1691">
                  <c:v>8.8790233074361995E-3</c:v>
                </c:pt>
                <c:pt idx="1692">
                  <c:v>8.8888888888888993E-3</c:v>
                </c:pt>
                <c:pt idx="1693">
                  <c:v>8.8888888888888993E-3</c:v>
                </c:pt>
                <c:pt idx="1694">
                  <c:v>8.8987764182425107E-3</c:v>
                </c:pt>
                <c:pt idx="1695">
                  <c:v>8.9086859688196109E-3</c:v>
                </c:pt>
                <c:pt idx="1696">
                  <c:v>8.9186176142698106E-3</c:v>
                </c:pt>
                <c:pt idx="1697">
                  <c:v>8.9285714285714107E-3</c:v>
                </c:pt>
                <c:pt idx="1698">
                  <c:v>8.9285714285714107E-3</c:v>
                </c:pt>
                <c:pt idx="1699">
                  <c:v>8.9285714285714107E-3</c:v>
                </c:pt>
                <c:pt idx="1700">
                  <c:v>8.9285714285714107E-3</c:v>
                </c:pt>
                <c:pt idx="1701">
                  <c:v>8.9385474860335101E-3</c:v>
                </c:pt>
                <c:pt idx="1702">
                  <c:v>8.9485458612975303E-3</c:v>
                </c:pt>
                <c:pt idx="1703">
                  <c:v>8.9585666293393301E-3</c:v>
                </c:pt>
                <c:pt idx="1704">
                  <c:v>8.9686098654708692E-3</c:v>
                </c:pt>
                <c:pt idx="1705">
                  <c:v>8.9686098654708692E-3</c:v>
                </c:pt>
                <c:pt idx="1706">
                  <c:v>9.0090090090090297E-3</c:v>
                </c:pt>
                <c:pt idx="1707">
                  <c:v>9.0090090090090297E-3</c:v>
                </c:pt>
                <c:pt idx="1708">
                  <c:v>9.0497737556561007E-3</c:v>
                </c:pt>
                <c:pt idx="1709">
                  <c:v>9.0909090909091095E-3</c:v>
                </c:pt>
                <c:pt idx="1710">
                  <c:v>9.0909090909091095E-3</c:v>
                </c:pt>
                <c:pt idx="1711">
                  <c:v>9.1324200913242299E-3</c:v>
                </c:pt>
                <c:pt idx="1712">
                  <c:v>9.1743119266054999E-3</c:v>
                </c:pt>
                <c:pt idx="1713">
                  <c:v>9.1743119266054999E-3</c:v>
                </c:pt>
                <c:pt idx="1714">
                  <c:v>9.2165898617511607E-3</c:v>
                </c:pt>
                <c:pt idx="1715">
                  <c:v>9.25925925925929E-3</c:v>
                </c:pt>
                <c:pt idx="1716">
                  <c:v>9.25925925925929E-3</c:v>
                </c:pt>
                <c:pt idx="1717">
                  <c:v>9.3023255813953504E-3</c:v>
                </c:pt>
                <c:pt idx="1718">
                  <c:v>9.3457943925234002E-3</c:v>
                </c:pt>
                <c:pt idx="1719">
                  <c:v>9.3457943925234002E-3</c:v>
                </c:pt>
                <c:pt idx="1720">
                  <c:v>9.3896713615023494E-3</c:v>
                </c:pt>
                <c:pt idx="1721">
                  <c:v>9.4339622641509604E-3</c:v>
                </c:pt>
                <c:pt idx="1722">
                  <c:v>9.4339622641509604E-3</c:v>
                </c:pt>
                <c:pt idx="1723">
                  <c:v>9.4786729857820103E-3</c:v>
                </c:pt>
                <c:pt idx="1724">
                  <c:v>9.5238095238095403E-3</c:v>
                </c:pt>
                <c:pt idx="1725">
                  <c:v>9.5238095238095403E-3</c:v>
                </c:pt>
                <c:pt idx="1726">
                  <c:v>9.5693779904306199E-3</c:v>
                </c:pt>
                <c:pt idx="1727">
                  <c:v>9.6153846153846593E-3</c:v>
                </c:pt>
                <c:pt idx="1728">
                  <c:v>9.6153846153846593E-3</c:v>
                </c:pt>
                <c:pt idx="1729">
                  <c:v>9.6618357487922805E-3</c:v>
                </c:pt>
                <c:pt idx="1730">
                  <c:v>9.7087378640776708E-3</c:v>
                </c:pt>
                <c:pt idx="1731">
                  <c:v>9.7087378640776708E-3</c:v>
                </c:pt>
                <c:pt idx="1732">
                  <c:v>9.7560975609756306E-3</c:v>
                </c:pt>
                <c:pt idx="1733">
                  <c:v>9.7799511002445005E-3</c:v>
                </c:pt>
                <c:pt idx="1734">
                  <c:v>9.8039215686274595E-3</c:v>
                </c:pt>
                <c:pt idx="1735">
                  <c:v>9.8039215686274595E-3</c:v>
                </c:pt>
                <c:pt idx="1736">
                  <c:v>9.8280098280098399E-3</c:v>
                </c:pt>
                <c:pt idx="1737">
                  <c:v>9.8522167487685008E-3</c:v>
                </c:pt>
                <c:pt idx="1738">
                  <c:v>9.8765432098765708E-3</c:v>
                </c:pt>
                <c:pt idx="1739">
                  <c:v>9.9009900990099393E-3</c:v>
                </c:pt>
                <c:pt idx="1740">
                  <c:v>9.91189427312778E-3</c:v>
                </c:pt>
                <c:pt idx="1741">
                  <c:v>9.9228224917309992E-3</c:v>
                </c:pt>
                <c:pt idx="1742">
                  <c:v>9.9337748344371004E-3</c:v>
                </c:pt>
                <c:pt idx="1743">
                  <c:v>9.9447513812154498E-3</c:v>
                </c:pt>
                <c:pt idx="1744">
                  <c:v>9.9557522123894394E-3</c:v>
                </c:pt>
                <c:pt idx="1745">
                  <c:v>9.9667774086378697E-3</c:v>
                </c:pt>
                <c:pt idx="1746">
                  <c:v>9.9778270509977996E-3</c:v>
                </c:pt>
                <c:pt idx="1747">
                  <c:v>9.9889012208657108E-3</c:v>
                </c:pt>
                <c:pt idx="1748">
                  <c:v>1.0869565217391301E-2</c:v>
                </c:pt>
                <c:pt idx="1749">
                  <c:v>1.09090909090909E-2</c:v>
                </c:pt>
                <c:pt idx="1750">
                  <c:v>1.0948905109489E-2</c:v>
                </c:pt>
                <c:pt idx="1751">
                  <c:v>1.09769484083424E-2</c:v>
                </c:pt>
                <c:pt idx="1752">
                  <c:v>1.09890109890109E-2</c:v>
                </c:pt>
                <c:pt idx="1753">
                  <c:v>1.09890109890109E-2</c:v>
                </c:pt>
                <c:pt idx="1754">
                  <c:v>1.1001100110011E-2</c:v>
                </c:pt>
                <c:pt idx="1755">
                  <c:v>1.1013215859030799E-2</c:v>
                </c:pt>
                <c:pt idx="1756">
                  <c:v>1.10294117647058E-2</c:v>
                </c:pt>
                <c:pt idx="1757">
                  <c:v>1.1070110701107E-2</c:v>
                </c:pt>
                <c:pt idx="1758">
                  <c:v>1.1111111111111099E-2</c:v>
                </c:pt>
                <c:pt idx="1759">
                  <c:v>1.11524163568773E-2</c:v>
                </c:pt>
                <c:pt idx="1760">
                  <c:v>1.11940298507462E-2</c:v>
                </c:pt>
                <c:pt idx="1761">
                  <c:v>1.1520737327188901E-2</c:v>
                </c:pt>
                <c:pt idx="1762">
                  <c:v>1.15473441108545E-2</c:v>
                </c:pt>
                <c:pt idx="1763">
                  <c:v>1.1574074074074001E-2</c:v>
                </c:pt>
                <c:pt idx="1764">
                  <c:v>1.1600928074245899E-2</c:v>
                </c:pt>
                <c:pt idx="1765">
                  <c:v>1.1627906976744099E-2</c:v>
                </c:pt>
                <c:pt idx="1766">
                  <c:v>1.16550116550116E-2</c:v>
                </c:pt>
                <c:pt idx="1767">
                  <c:v>1.16822429906542E-2</c:v>
                </c:pt>
                <c:pt idx="1768">
                  <c:v>1.1709601873536301E-2</c:v>
                </c:pt>
                <c:pt idx="1769">
                  <c:v>1.1737089201877901E-2</c:v>
                </c:pt>
                <c:pt idx="1770">
                  <c:v>1.1764705882352899E-2</c:v>
                </c:pt>
                <c:pt idx="1771">
                  <c:v>1.17924528301886E-2</c:v>
                </c:pt>
                <c:pt idx="1772">
                  <c:v>1.1820330969267099E-2</c:v>
                </c:pt>
                <c:pt idx="1773">
                  <c:v>1.1848341232227401E-2</c:v>
                </c:pt>
                <c:pt idx="1774">
                  <c:v>1.187648456057E-2</c:v>
                </c:pt>
                <c:pt idx="1775">
                  <c:v>1.1904761904761901E-2</c:v>
                </c:pt>
                <c:pt idx="1776">
                  <c:v>1.1933174224343601E-2</c:v>
                </c:pt>
                <c:pt idx="1777">
                  <c:v>1.1961722488038199E-2</c:v>
                </c:pt>
                <c:pt idx="1778">
                  <c:v>1.1990407673860899E-2</c:v>
                </c:pt>
                <c:pt idx="1779">
                  <c:v>1.2019230769230701E-2</c:v>
                </c:pt>
                <c:pt idx="1780">
                  <c:v>1.2035010940918999E-2</c:v>
                </c:pt>
                <c:pt idx="1781">
                  <c:v>1.20481927710843E-2</c:v>
                </c:pt>
                <c:pt idx="1782">
                  <c:v>1.20481927710843E-2</c:v>
                </c:pt>
                <c:pt idx="1783">
                  <c:v>1.20614035087719E-2</c:v>
                </c:pt>
                <c:pt idx="1784">
                  <c:v>1.20746432491767E-2</c:v>
                </c:pt>
                <c:pt idx="1785">
                  <c:v>1.20772946859903E-2</c:v>
                </c:pt>
                <c:pt idx="1786">
                  <c:v>1.21065375302663E-2</c:v>
                </c:pt>
                <c:pt idx="1787">
                  <c:v>1.2135922330097E-2</c:v>
                </c:pt>
                <c:pt idx="1788">
                  <c:v>1.21654501216545E-2</c:v>
                </c:pt>
                <c:pt idx="1789">
                  <c:v>1.21951219512195E-2</c:v>
                </c:pt>
                <c:pt idx="1790">
                  <c:v>1.31004366812227E-2</c:v>
                </c:pt>
                <c:pt idx="1791">
                  <c:v>1.31147540983606E-2</c:v>
                </c:pt>
                <c:pt idx="1792">
                  <c:v>1.3129102844638901E-2</c:v>
                </c:pt>
                <c:pt idx="1793">
                  <c:v>1.3793103448275799E-2</c:v>
                </c:pt>
                <c:pt idx="1794">
                  <c:v>1.3824884792626699E-2</c:v>
                </c:pt>
                <c:pt idx="1795">
                  <c:v>1.38408304498269E-2</c:v>
                </c:pt>
                <c:pt idx="1796">
                  <c:v>1.38888888888888E-2</c:v>
                </c:pt>
                <c:pt idx="1797">
                  <c:v>1.39372822299651E-2</c:v>
                </c:pt>
                <c:pt idx="1798">
                  <c:v>1.3986013986013899E-2</c:v>
                </c:pt>
                <c:pt idx="1799">
                  <c:v>1.4035087719298201E-2</c:v>
                </c:pt>
                <c:pt idx="1800">
                  <c:v>1.4054054054054001E-2</c:v>
                </c:pt>
                <c:pt idx="1801">
                  <c:v>1.4069264069264001E-2</c:v>
                </c:pt>
                <c:pt idx="1802">
                  <c:v>1.4084507042253501E-2</c:v>
                </c:pt>
                <c:pt idx="1803">
                  <c:v>1.4084507042253501E-2</c:v>
                </c:pt>
                <c:pt idx="1804">
                  <c:v>1.40997830802603E-2</c:v>
                </c:pt>
                <c:pt idx="1805">
                  <c:v>1.4115092290988E-2</c:v>
                </c:pt>
                <c:pt idx="1806">
                  <c:v>1.41304347826086E-2</c:v>
                </c:pt>
                <c:pt idx="1807">
                  <c:v>1.4134275618374499E-2</c:v>
                </c:pt>
                <c:pt idx="1808">
                  <c:v>1.4145810663764901E-2</c:v>
                </c:pt>
                <c:pt idx="1809">
                  <c:v>1.4161220043572899E-2</c:v>
                </c:pt>
                <c:pt idx="1810">
                  <c:v>1.4176663031624801E-2</c:v>
                </c:pt>
                <c:pt idx="1811">
                  <c:v>1.4184397163120499E-2</c:v>
                </c:pt>
                <c:pt idx="1812">
                  <c:v>1.4192139737991201E-2</c:v>
                </c:pt>
                <c:pt idx="1813">
                  <c:v>1.42348754448398E-2</c:v>
                </c:pt>
                <c:pt idx="1814">
                  <c:v>1.42857142857142E-2</c:v>
                </c:pt>
                <c:pt idx="1815">
                  <c:v>1.4336917562724E-2</c:v>
                </c:pt>
                <c:pt idx="1816">
                  <c:v>1.4388489208633001E-2</c:v>
                </c:pt>
                <c:pt idx="1817">
                  <c:v>1.44404332129963E-2</c:v>
                </c:pt>
                <c:pt idx="1818">
                  <c:v>1.4492753623188401E-2</c:v>
                </c:pt>
                <c:pt idx="1819">
                  <c:v>1.4989293361884299E-2</c:v>
                </c:pt>
                <c:pt idx="1820">
                  <c:v>1.5005359056806E-2</c:v>
                </c:pt>
                <c:pt idx="1821">
                  <c:v>1.50214592274679E-2</c:v>
                </c:pt>
                <c:pt idx="1822">
                  <c:v>1.50375939849624E-2</c:v>
                </c:pt>
                <c:pt idx="1823">
                  <c:v>1.50375939849624E-2</c:v>
                </c:pt>
                <c:pt idx="1824">
                  <c:v>1.50537634408602E-2</c:v>
                </c:pt>
                <c:pt idx="1825">
                  <c:v>1.5069967707212001E-2</c:v>
                </c:pt>
                <c:pt idx="1826">
                  <c:v>1.5086206896551701E-2</c:v>
                </c:pt>
                <c:pt idx="1827">
                  <c:v>1.5102481121898499E-2</c:v>
                </c:pt>
                <c:pt idx="1828">
                  <c:v>1.5118790496760201E-2</c:v>
                </c:pt>
                <c:pt idx="1829">
                  <c:v>1.51351351351351E-2</c:v>
                </c:pt>
                <c:pt idx="1830">
                  <c:v>1.51515151515151E-2</c:v>
                </c:pt>
                <c:pt idx="1831">
                  <c:v>1.5267175572519E-2</c:v>
                </c:pt>
                <c:pt idx="1832">
                  <c:v>1.53846153846153E-2</c:v>
                </c:pt>
                <c:pt idx="1833">
                  <c:v>1.5503875968992199E-2</c:v>
                </c:pt>
                <c:pt idx="1834">
                  <c:v>1.5625E-2</c:v>
                </c:pt>
                <c:pt idx="1835">
                  <c:v>1.5748031496062902E-2</c:v>
                </c:pt>
                <c:pt idx="1836">
                  <c:v>1.5873015873015799E-2</c:v>
                </c:pt>
                <c:pt idx="1837">
                  <c:v>1.5909090909090901E-2</c:v>
                </c:pt>
                <c:pt idx="1838">
                  <c:v>1.5945330296127502E-2</c:v>
                </c:pt>
                <c:pt idx="1839">
                  <c:v>1.5957446808510599E-2</c:v>
                </c:pt>
                <c:pt idx="1840">
                  <c:v>1.5974440894568599E-2</c:v>
                </c:pt>
                <c:pt idx="1841">
                  <c:v>1.5981735159817399E-2</c:v>
                </c:pt>
                <c:pt idx="1842">
                  <c:v>1.5991471215351799E-2</c:v>
                </c:pt>
                <c:pt idx="1843">
                  <c:v>1.6008537886872998E-2</c:v>
                </c:pt>
                <c:pt idx="1844">
                  <c:v>1.60183066361556E-2</c:v>
                </c:pt>
                <c:pt idx="1845">
                  <c:v>1.6025641025641E-2</c:v>
                </c:pt>
                <c:pt idx="1846">
                  <c:v>1.60427807486632E-2</c:v>
                </c:pt>
                <c:pt idx="1847">
                  <c:v>1.6055045871559599E-2</c:v>
                </c:pt>
                <c:pt idx="1848">
                  <c:v>1.6059957173447499E-2</c:v>
                </c:pt>
                <c:pt idx="1849">
                  <c:v>1.6091954022988499E-2</c:v>
                </c:pt>
                <c:pt idx="1850">
                  <c:v>1.6129032258064498E-2</c:v>
                </c:pt>
                <c:pt idx="1851">
                  <c:v>1.6447368421052599E-2</c:v>
                </c:pt>
                <c:pt idx="1852">
                  <c:v>1.65016501650165E-2</c:v>
                </c:pt>
                <c:pt idx="1853">
                  <c:v>1.6556291390728398E-2</c:v>
                </c:pt>
                <c:pt idx="1854">
                  <c:v>1.66112956810631E-2</c:v>
                </c:pt>
                <c:pt idx="1855">
                  <c:v>1.6666666666666601E-2</c:v>
                </c:pt>
                <c:pt idx="1856">
                  <c:v>1.67224080267558E-2</c:v>
                </c:pt>
                <c:pt idx="1857">
                  <c:v>1.6778523489932799E-2</c:v>
                </c:pt>
                <c:pt idx="1858">
                  <c:v>1.68350168350168E-2</c:v>
                </c:pt>
                <c:pt idx="1859">
                  <c:v>1.6891891891891799E-2</c:v>
                </c:pt>
                <c:pt idx="1860">
                  <c:v>1.6949152542372801E-2</c:v>
                </c:pt>
                <c:pt idx="1861">
                  <c:v>1.7006802721088399E-2</c:v>
                </c:pt>
                <c:pt idx="1862">
                  <c:v>1.7021276595744601E-2</c:v>
                </c:pt>
                <c:pt idx="1863">
                  <c:v>1.7064846416382201E-2</c:v>
                </c:pt>
                <c:pt idx="1864">
                  <c:v>1.7123287671232799E-2</c:v>
                </c:pt>
                <c:pt idx="1865">
                  <c:v>1.71821305841924E-2</c:v>
                </c:pt>
                <c:pt idx="1866">
                  <c:v>1.72413793103448E-2</c:v>
                </c:pt>
                <c:pt idx="1867">
                  <c:v>1.79372197309417E-2</c:v>
                </c:pt>
                <c:pt idx="1868">
                  <c:v>1.7977528089887701E-2</c:v>
                </c:pt>
                <c:pt idx="1869">
                  <c:v>1.8018018018018001E-2</c:v>
                </c:pt>
                <c:pt idx="1870">
                  <c:v>1.8058690744920902E-2</c:v>
                </c:pt>
                <c:pt idx="1871">
                  <c:v>1.8085106382978701E-2</c:v>
                </c:pt>
                <c:pt idx="1872">
                  <c:v>1.8099547511312201E-2</c:v>
                </c:pt>
                <c:pt idx="1873">
                  <c:v>1.8140589569161002E-2</c:v>
                </c:pt>
                <c:pt idx="1874">
                  <c:v>1.8181818181818101E-2</c:v>
                </c:pt>
                <c:pt idx="1875">
                  <c:v>1.8967334035827101E-2</c:v>
                </c:pt>
                <c:pt idx="1876">
                  <c:v>1.8987341772151899E-2</c:v>
                </c:pt>
                <c:pt idx="1877">
                  <c:v>1.9007391763463499E-2</c:v>
                </c:pt>
                <c:pt idx="1878">
                  <c:v>1.90274841437632E-2</c:v>
                </c:pt>
                <c:pt idx="1879">
                  <c:v>1.9047619047619001E-2</c:v>
                </c:pt>
                <c:pt idx="1880">
                  <c:v>1.9067796610169399E-2</c:v>
                </c:pt>
                <c:pt idx="1881">
                  <c:v>1.9088016967126101E-2</c:v>
                </c:pt>
                <c:pt idx="1882">
                  <c:v>1.9108280254777E-2</c:v>
                </c:pt>
                <c:pt idx="1883">
                  <c:v>1.9128586609989302E-2</c:v>
                </c:pt>
                <c:pt idx="1884">
                  <c:v>1.91489361702127E-2</c:v>
                </c:pt>
                <c:pt idx="1885">
                  <c:v>1.9522776572668099E-2</c:v>
                </c:pt>
                <c:pt idx="1886">
                  <c:v>1.9565217391304301E-2</c:v>
                </c:pt>
                <c:pt idx="1887">
                  <c:v>1.9607843137254902E-2</c:v>
                </c:pt>
                <c:pt idx="1888">
                  <c:v>1.9650655021833999E-2</c:v>
                </c:pt>
                <c:pt idx="1889">
                  <c:v>1.9672131147540899E-2</c:v>
                </c:pt>
                <c:pt idx="1890">
                  <c:v>1.9693654266958401E-2</c:v>
                </c:pt>
                <c:pt idx="1891">
                  <c:v>1.9736842105263101E-2</c:v>
                </c:pt>
                <c:pt idx="1892">
                  <c:v>1.9736842105263101E-2</c:v>
                </c:pt>
                <c:pt idx="1893">
                  <c:v>1.97802197802197E-2</c:v>
                </c:pt>
                <c:pt idx="1894">
                  <c:v>1.9823788546255501E-2</c:v>
                </c:pt>
                <c:pt idx="1895">
                  <c:v>1.98675496688741E-2</c:v>
                </c:pt>
                <c:pt idx="1896">
                  <c:v>1.9911504424778698E-2</c:v>
                </c:pt>
                <c:pt idx="1897">
                  <c:v>1.9955654101995499E-2</c:v>
                </c:pt>
                <c:pt idx="1898">
                  <c:v>1.99789695057833E-2</c:v>
                </c:pt>
                <c:pt idx="1899">
                  <c:v>0.02</c:v>
                </c:pt>
                <c:pt idx="1900">
                  <c:v>0.02</c:v>
                </c:pt>
                <c:pt idx="1901">
                  <c:v>2.0021074815595299E-2</c:v>
                </c:pt>
                <c:pt idx="1902">
                  <c:v>2.00445434298442E-2</c:v>
                </c:pt>
                <c:pt idx="1903">
                  <c:v>2.0089285714285698E-2</c:v>
                </c:pt>
                <c:pt idx="1904">
                  <c:v>2.01342281879195E-2</c:v>
                </c:pt>
                <c:pt idx="1905">
                  <c:v>2.01793721973095E-2</c:v>
                </c:pt>
                <c:pt idx="1906">
                  <c:v>2.04081632653061E-2</c:v>
                </c:pt>
                <c:pt idx="1907">
                  <c:v>2.0547945205479499E-2</c:v>
                </c:pt>
                <c:pt idx="1908">
                  <c:v>2.06896551724138E-2</c:v>
                </c:pt>
                <c:pt idx="1909">
                  <c:v>2.0833333333333402E-2</c:v>
                </c:pt>
                <c:pt idx="1910">
                  <c:v>2.0895522388059799E-2</c:v>
                </c:pt>
                <c:pt idx="1911">
                  <c:v>2.09580838323352E-2</c:v>
                </c:pt>
                <c:pt idx="1912">
                  <c:v>2.0964360587002E-2</c:v>
                </c:pt>
                <c:pt idx="1913">
                  <c:v>2.0979020979021001E-2</c:v>
                </c:pt>
                <c:pt idx="1914">
                  <c:v>2.0986358866736599E-2</c:v>
                </c:pt>
                <c:pt idx="1915">
                  <c:v>2.1008403361344501E-2</c:v>
                </c:pt>
                <c:pt idx="1916">
                  <c:v>2.1021021021020998E-2</c:v>
                </c:pt>
                <c:pt idx="1917">
                  <c:v>2.1030494216614001E-2</c:v>
                </c:pt>
                <c:pt idx="1918">
                  <c:v>2.1084337349397499E-2</c:v>
                </c:pt>
                <c:pt idx="1919">
                  <c:v>2.1126760563380202E-2</c:v>
                </c:pt>
                <c:pt idx="1920">
                  <c:v>2.1148036253776401E-2</c:v>
                </c:pt>
                <c:pt idx="1921">
                  <c:v>2.12121212121212E-2</c:v>
                </c:pt>
                <c:pt idx="1922">
                  <c:v>2.1276595744680799E-2</c:v>
                </c:pt>
                <c:pt idx="1923">
                  <c:v>2.1276595744680799E-2</c:v>
                </c:pt>
                <c:pt idx="1924">
                  <c:v>2.13414634146342E-2</c:v>
                </c:pt>
                <c:pt idx="1925">
                  <c:v>2.1406727828746201E-2</c:v>
                </c:pt>
                <c:pt idx="1926">
                  <c:v>2.1413276231263399E-2</c:v>
                </c:pt>
                <c:pt idx="1927">
                  <c:v>2.1428571428571401E-2</c:v>
                </c:pt>
                <c:pt idx="1928">
                  <c:v>2.14592274678112E-2</c:v>
                </c:pt>
                <c:pt idx="1929">
                  <c:v>2.14723926380368E-2</c:v>
                </c:pt>
                <c:pt idx="1930">
                  <c:v>2.1505376344085999E-2</c:v>
                </c:pt>
                <c:pt idx="1931">
                  <c:v>2.1538461538461499E-2</c:v>
                </c:pt>
                <c:pt idx="1932">
                  <c:v>2.1551724137931001E-2</c:v>
                </c:pt>
                <c:pt idx="1933">
                  <c:v>2.15827338129496E-2</c:v>
                </c:pt>
                <c:pt idx="1934">
                  <c:v>2.1598272138228899E-2</c:v>
                </c:pt>
                <c:pt idx="1935">
                  <c:v>2.1604938271605E-2</c:v>
                </c:pt>
                <c:pt idx="1936">
                  <c:v>2.1645021645021599E-2</c:v>
                </c:pt>
                <c:pt idx="1937">
                  <c:v>2.1671826625387001E-2</c:v>
                </c:pt>
                <c:pt idx="1938">
                  <c:v>2.1691973969631202E-2</c:v>
                </c:pt>
                <c:pt idx="1939">
                  <c:v>2.1739130434782601E-2</c:v>
                </c:pt>
                <c:pt idx="1940">
                  <c:v>2.1739130434782601E-2</c:v>
                </c:pt>
                <c:pt idx="1941">
                  <c:v>2.1806853582554599E-2</c:v>
                </c:pt>
                <c:pt idx="1942">
                  <c:v>2.1806853582554599E-2</c:v>
                </c:pt>
                <c:pt idx="1943">
                  <c:v>2.18295218295218E-2</c:v>
                </c:pt>
                <c:pt idx="1944">
                  <c:v>2.18522372528617E-2</c:v>
                </c:pt>
                <c:pt idx="1945">
                  <c:v>2.1875000000000099E-2</c:v>
                </c:pt>
                <c:pt idx="1946">
                  <c:v>2.1875000000000099E-2</c:v>
                </c:pt>
                <c:pt idx="1947">
                  <c:v>2.18978102189782E-2</c:v>
                </c:pt>
                <c:pt idx="1948">
                  <c:v>2.18978102189782E-2</c:v>
                </c:pt>
                <c:pt idx="1949">
                  <c:v>2.1920668058455099E-2</c:v>
                </c:pt>
                <c:pt idx="1950">
                  <c:v>2.1943573667711699E-2</c:v>
                </c:pt>
                <c:pt idx="1951">
                  <c:v>2.1943573667711699E-2</c:v>
                </c:pt>
                <c:pt idx="1952">
                  <c:v>2.1966527196652701E-2</c:v>
                </c:pt>
                <c:pt idx="1953">
                  <c:v>2.1989528795811501E-2</c:v>
                </c:pt>
                <c:pt idx="1954">
                  <c:v>2.20125786163523E-2</c:v>
                </c:pt>
                <c:pt idx="1955">
                  <c:v>2.20125786163523E-2</c:v>
                </c:pt>
                <c:pt idx="1956">
                  <c:v>2.2058823529411801E-2</c:v>
                </c:pt>
                <c:pt idx="1957">
                  <c:v>2.20820189274448E-2</c:v>
                </c:pt>
                <c:pt idx="1958">
                  <c:v>2.2151898734177201E-2</c:v>
                </c:pt>
                <c:pt idx="1959">
                  <c:v>2.2222222222222199E-2</c:v>
                </c:pt>
                <c:pt idx="1960">
                  <c:v>2.2222222222222199E-2</c:v>
                </c:pt>
                <c:pt idx="1961">
                  <c:v>2.2292993630573299E-2</c:v>
                </c:pt>
                <c:pt idx="1962">
                  <c:v>2.23642172523962E-2</c:v>
                </c:pt>
                <c:pt idx="1963">
                  <c:v>2.2388059701492501E-2</c:v>
                </c:pt>
                <c:pt idx="1964">
                  <c:v>2.2435897435897498E-2</c:v>
                </c:pt>
                <c:pt idx="1965">
                  <c:v>2.2508038585209101E-2</c:v>
                </c:pt>
                <c:pt idx="1966">
                  <c:v>2.2556390977443601E-2</c:v>
                </c:pt>
                <c:pt idx="1967">
                  <c:v>2.2580645161290401E-2</c:v>
                </c:pt>
                <c:pt idx="1968">
                  <c:v>2.2653721682847801E-2</c:v>
                </c:pt>
                <c:pt idx="1969">
                  <c:v>2.2727272727272801E-2</c:v>
                </c:pt>
                <c:pt idx="1970">
                  <c:v>2.2801302931596101E-2</c:v>
                </c:pt>
                <c:pt idx="1971">
                  <c:v>2.2845275181723902E-2</c:v>
                </c:pt>
                <c:pt idx="1972">
                  <c:v>2.2875816993464099E-2</c:v>
                </c:pt>
                <c:pt idx="1973">
                  <c:v>2.2950819672131199E-2</c:v>
                </c:pt>
                <c:pt idx="1974">
                  <c:v>2.2988505747126398E-2</c:v>
                </c:pt>
                <c:pt idx="1975">
                  <c:v>2.3054755043227598E-2</c:v>
                </c:pt>
                <c:pt idx="1976">
                  <c:v>2.3121387283236899E-2</c:v>
                </c:pt>
                <c:pt idx="1977">
                  <c:v>2.3188405797101401E-2</c:v>
                </c:pt>
                <c:pt idx="1978">
                  <c:v>2.3206751054852301E-2</c:v>
                </c:pt>
                <c:pt idx="1979">
                  <c:v>2.3255813953488299E-2</c:v>
                </c:pt>
                <c:pt idx="1980">
                  <c:v>2.3255813953488299E-2</c:v>
                </c:pt>
                <c:pt idx="1981">
                  <c:v>2.3305084745762698E-2</c:v>
                </c:pt>
                <c:pt idx="1982">
                  <c:v>2.3323615160349798E-2</c:v>
                </c:pt>
                <c:pt idx="1983">
                  <c:v>2.3354564755838501E-2</c:v>
                </c:pt>
                <c:pt idx="1984">
                  <c:v>2.3391812865496998E-2</c:v>
                </c:pt>
                <c:pt idx="1985">
                  <c:v>2.3404255319148901E-2</c:v>
                </c:pt>
                <c:pt idx="1986">
                  <c:v>2.3454157782516E-2</c:v>
                </c:pt>
                <c:pt idx="1987">
                  <c:v>2.3460410557184699E-2</c:v>
                </c:pt>
                <c:pt idx="1988">
                  <c:v>2.3504273504273601E-2</c:v>
                </c:pt>
                <c:pt idx="1989">
                  <c:v>2.3529411764705799E-2</c:v>
                </c:pt>
                <c:pt idx="1990">
                  <c:v>2.3554603854389702E-2</c:v>
                </c:pt>
                <c:pt idx="1991">
                  <c:v>2.3598820058997001E-2</c:v>
                </c:pt>
                <c:pt idx="1992">
                  <c:v>2.3668639053254399E-2</c:v>
                </c:pt>
                <c:pt idx="1993">
                  <c:v>2.3738872403560901E-2</c:v>
                </c:pt>
                <c:pt idx="1994">
                  <c:v>2.37603305785123E-2</c:v>
                </c:pt>
                <c:pt idx="1995">
                  <c:v>2.3784901758014398E-2</c:v>
                </c:pt>
                <c:pt idx="1996">
                  <c:v>2.3809523809523801E-2</c:v>
                </c:pt>
                <c:pt idx="1997">
                  <c:v>2.3809523809523801E-2</c:v>
                </c:pt>
                <c:pt idx="1998">
                  <c:v>2.3834196891191699E-2</c:v>
                </c:pt>
                <c:pt idx="1999">
                  <c:v>2.38589211618257E-2</c:v>
                </c:pt>
                <c:pt idx="2000">
                  <c:v>2.3880597014925401E-2</c:v>
                </c:pt>
                <c:pt idx="2001">
                  <c:v>2.38836967808931E-2</c:v>
                </c:pt>
                <c:pt idx="2002">
                  <c:v>2.45649948822927E-2</c:v>
                </c:pt>
                <c:pt idx="2003">
                  <c:v>2.4590163934426201E-2</c:v>
                </c:pt>
                <c:pt idx="2004">
                  <c:v>2.4615384615384601E-2</c:v>
                </c:pt>
                <c:pt idx="2005">
                  <c:v>2.4640657084188899E-2</c:v>
                </c:pt>
                <c:pt idx="2006">
                  <c:v>2.4665981500513801E-2</c:v>
                </c:pt>
                <c:pt idx="2007">
                  <c:v>2.4691358024691398E-2</c:v>
                </c:pt>
                <c:pt idx="2008">
                  <c:v>2.4716786817713599E-2</c:v>
                </c:pt>
                <c:pt idx="2009">
                  <c:v>2.4742268041237098E-2</c:v>
                </c:pt>
                <c:pt idx="2010">
                  <c:v>2.4767801857585099E-2</c:v>
                </c:pt>
                <c:pt idx="2011">
                  <c:v>2.4793388429752001E-2</c:v>
                </c:pt>
              </c:numCache>
            </c:numRef>
          </c:yVal>
          <c:smooth val="1"/>
        </c:ser>
        <c:ser>
          <c:idx val="1"/>
          <c:order val="0"/>
          <c:tx>
            <c:v>PEAKS DB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[1]ETD_fig!$C$2:$C$7775</c:f>
              <c:numCache>
                <c:formatCode>General</c:formatCode>
                <c:ptCount val="777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2984</c:v>
                </c:pt>
                <c:pt idx="2985">
                  <c:v>2985</c:v>
                </c:pt>
                <c:pt idx="2986">
                  <c:v>2986</c:v>
                </c:pt>
                <c:pt idx="2987">
                  <c:v>2987</c:v>
                </c:pt>
                <c:pt idx="2988">
                  <c:v>2988</c:v>
                </c:pt>
                <c:pt idx="2989">
                  <c:v>2989</c:v>
                </c:pt>
                <c:pt idx="2990">
                  <c:v>2990</c:v>
                </c:pt>
                <c:pt idx="2991">
                  <c:v>2991</c:v>
                </c:pt>
                <c:pt idx="2992">
                  <c:v>2992</c:v>
                </c:pt>
                <c:pt idx="2993">
                  <c:v>2993</c:v>
                </c:pt>
                <c:pt idx="2994">
                  <c:v>2994</c:v>
                </c:pt>
                <c:pt idx="2995">
                  <c:v>2995</c:v>
                </c:pt>
                <c:pt idx="2996">
                  <c:v>2996</c:v>
                </c:pt>
                <c:pt idx="2997">
                  <c:v>2997</c:v>
                </c:pt>
                <c:pt idx="2998">
                  <c:v>2998</c:v>
                </c:pt>
                <c:pt idx="2999">
                  <c:v>2999</c:v>
                </c:pt>
                <c:pt idx="3000">
                  <c:v>3000</c:v>
                </c:pt>
                <c:pt idx="3001">
                  <c:v>3001</c:v>
                </c:pt>
                <c:pt idx="3002">
                  <c:v>3002</c:v>
                </c:pt>
                <c:pt idx="3003">
                  <c:v>3003</c:v>
                </c:pt>
                <c:pt idx="3004">
                  <c:v>3004</c:v>
                </c:pt>
                <c:pt idx="3005">
                  <c:v>3005</c:v>
                </c:pt>
                <c:pt idx="3006">
                  <c:v>3006</c:v>
                </c:pt>
                <c:pt idx="3007">
                  <c:v>3007</c:v>
                </c:pt>
                <c:pt idx="3008">
                  <c:v>3008</c:v>
                </c:pt>
                <c:pt idx="3009">
                  <c:v>3009</c:v>
                </c:pt>
                <c:pt idx="3010">
                  <c:v>3010</c:v>
                </c:pt>
                <c:pt idx="3011">
                  <c:v>3011</c:v>
                </c:pt>
                <c:pt idx="3012">
                  <c:v>3012</c:v>
                </c:pt>
                <c:pt idx="3013">
                  <c:v>3013</c:v>
                </c:pt>
                <c:pt idx="3014">
                  <c:v>3014</c:v>
                </c:pt>
                <c:pt idx="3015">
                  <c:v>3015</c:v>
                </c:pt>
                <c:pt idx="3016">
                  <c:v>3016</c:v>
                </c:pt>
                <c:pt idx="3017">
                  <c:v>3017</c:v>
                </c:pt>
                <c:pt idx="3018">
                  <c:v>3018</c:v>
                </c:pt>
                <c:pt idx="3019">
                  <c:v>3019</c:v>
                </c:pt>
                <c:pt idx="3020">
                  <c:v>3020</c:v>
                </c:pt>
                <c:pt idx="3021">
                  <c:v>3021</c:v>
                </c:pt>
                <c:pt idx="3022">
                  <c:v>3022</c:v>
                </c:pt>
                <c:pt idx="3023">
                  <c:v>3023</c:v>
                </c:pt>
                <c:pt idx="3024">
                  <c:v>3024</c:v>
                </c:pt>
                <c:pt idx="3025">
                  <c:v>3025</c:v>
                </c:pt>
                <c:pt idx="3026">
                  <c:v>3026</c:v>
                </c:pt>
                <c:pt idx="3027">
                  <c:v>3027</c:v>
                </c:pt>
                <c:pt idx="3028">
                  <c:v>3028</c:v>
                </c:pt>
                <c:pt idx="3029">
                  <c:v>3029</c:v>
                </c:pt>
                <c:pt idx="3030">
                  <c:v>3030</c:v>
                </c:pt>
                <c:pt idx="3031">
                  <c:v>3031</c:v>
                </c:pt>
                <c:pt idx="3032">
                  <c:v>3032</c:v>
                </c:pt>
                <c:pt idx="3033">
                  <c:v>3033</c:v>
                </c:pt>
                <c:pt idx="3034">
                  <c:v>3034</c:v>
                </c:pt>
                <c:pt idx="3035">
                  <c:v>3035</c:v>
                </c:pt>
                <c:pt idx="3036">
                  <c:v>3036</c:v>
                </c:pt>
                <c:pt idx="3037">
                  <c:v>3037</c:v>
                </c:pt>
                <c:pt idx="3038">
                  <c:v>3038</c:v>
                </c:pt>
                <c:pt idx="3039">
                  <c:v>3039</c:v>
                </c:pt>
                <c:pt idx="3040">
                  <c:v>3040</c:v>
                </c:pt>
                <c:pt idx="3041">
                  <c:v>3041</c:v>
                </c:pt>
                <c:pt idx="3042">
                  <c:v>3042</c:v>
                </c:pt>
                <c:pt idx="3043">
                  <c:v>3043</c:v>
                </c:pt>
                <c:pt idx="3044">
                  <c:v>3044</c:v>
                </c:pt>
                <c:pt idx="3045">
                  <c:v>3045</c:v>
                </c:pt>
                <c:pt idx="3046">
                  <c:v>3046</c:v>
                </c:pt>
                <c:pt idx="3047">
                  <c:v>3047</c:v>
                </c:pt>
                <c:pt idx="3048">
                  <c:v>3048</c:v>
                </c:pt>
                <c:pt idx="3049">
                  <c:v>3049</c:v>
                </c:pt>
                <c:pt idx="3050">
                  <c:v>3050</c:v>
                </c:pt>
                <c:pt idx="3051">
                  <c:v>3051</c:v>
                </c:pt>
                <c:pt idx="3052">
                  <c:v>3052</c:v>
                </c:pt>
                <c:pt idx="3053">
                  <c:v>3053</c:v>
                </c:pt>
                <c:pt idx="3054">
                  <c:v>3054</c:v>
                </c:pt>
                <c:pt idx="3055">
                  <c:v>3055</c:v>
                </c:pt>
                <c:pt idx="3056">
                  <c:v>3056</c:v>
                </c:pt>
                <c:pt idx="3057">
                  <c:v>3057</c:v>
                </c:pt>
                <c:pt idx="3058">
                  <c:v>3058</c:v>
                </c:pt>
                <c:pt idx="3059">
                  <c:v>3059</c:v>
                </c:pt>
                <c:pt idx="3060">
                  <c:v>3060</c:v>
                </c:pt>
                <c:pt idx="3061">
                  <c:v>3061</c:v>
                </c:pt>
                <c:pt idx="3062">
                  <c:v>3062</c:v>
                </c:pt>
                <c:pt idx="3063">
                  <c:v>3063</c:v>
                </c:pt>
                <c:pt idx="3064">
                  <c:v>3064</c:v>
                </c:pt>
                <c:pt idx="3065">
                  <c:v>3065</c:v>
                </c:pt>
                <c:pt idx="3066">
                  <c:v>3066</c:v>
                </c:pt>
                <c:pt idx="3067">
                  <c:v>3067</c:v>
                </c:pt>
                <c:pt idx="3068">
                  <c:v>3068</c:v>
                </c:pt>
                <c:pt idx="3069">
                  <c:v>3069</c:v>
                </c:pt>
                <c:pt idx="3070">
                  <c:v>3070</c:v>
                </c:pt>
                <c:pt idx="3071">
                  <c:v>3070</c:v>
                </c:pt>
                <c:pt idx="3072">
                  <c:v>3071</c:v>
                </c:pt>
                <c:pt idx="3073">
                  <c:v>3072</c:v>
                </c:pt>
                <c:pt idx="3074">
                  <c:v>3073</c:v>
                </c:pt>
                <c:pt idx="3075">
                  <c:v>3074</c:v>
                </c:pt>
                <c:pt idx="3076">
                  <c:v>3075</c:v>
                </c:pt>
                <c:pt idx="3077">
                  <c:v>3076</c:v>
                </c:pt>
                <c:pt idx="3078">
                  <c:v>3077</c:v>
                </c:pt>
                <c:pt idx="3079">
                  <c:v>3078</c:v>
                </c:pt>
                <c:pt idx="3080">
                  <c:v>3079</c:v>
                </c:pt>
                <c:pt idx="3081">
                  <c:v>3080</c:v>
                </c:pt>
                <c:pt idx="3082">
                  <c:v>3081</c:v>
                </c:pt>
                <c:pt idx="3083">
                  <c:v>3082</c:v>
                </c:pt>
                <c:pt idx="3084">
                  <c:v>3083</c:v>
                </c:pt>
                <c:pt idx="3085">
                  <c:v>3084</c:v>
                </c:pt>
                <c:pt idx="3086">
                  <c:v>3085</c:v>
                </c:pt>
                <c:pt idx="3087">
                  <c:v>3086</c:v>
                </c:pt>
                <c:pt idx="3088">
                  <c:v>3087</c:v>
                </c:pt>
                <c:pt idx="3089">
                  <c:v>3088</c:v>
                </c:pt>
                <c:pt idx="3090">
                  <c:v>3089</c:v>
                </c:pt>
                <c:pt idx="3091">
                  <c:v>3090</c:v>
                </c:pt>
                <c:pt idx="3092">
                  <c:v>3091</c:v>
                </c:pt>
                <c:pt idx="3093">
                  <c:v>3092</c:v>
                </c:pt>
                <c:pt idx="3094">
                  <c:v>3093</c:v>
                </c:pt>
                <c:pt idx="3095">
                  <c:v>3094</c:v>
                </c:pt>
                <c:pt idx="3096">
                  <c:v>3095</c:v>
                </c:pt>
                <c:pt idx="3097">
                  <c:v>3096</c:v>
                </c:pt>
                <c:pt idx="3098">
                  <c:v>3097</c:v>
                </c:pt>
                <c:pt idx="3099">
                  <c:v>3098</c:v>
                </c:pt>
                <c:pt idx="3100">
                  <c:v>3099</c:v>
                </c:pt>
                <c:pt idx="3101">
                  <c:v>3100</c:v>
                </c:pt>
                <c:pt idx="3102">
                  <c:v>3101</c:v>
                </c:pt>
                <c:pt idx="3103">
                  <c:v>3102</c:v>
                </c:pt>
                <c:pt idx="3104">
                  <c:v>3103</c:v>
                </c:pt>
                <c:pt idx="3105">
                  <c:v>3104</c:v>
                </c:pt>
                <c:pt idx="3106">
                  <c:v>3105</c:v>
                </c:pt>
                <c:pt idx="3107">
                  <c:v>3106</c:v>
                </c:pt>
                <c:pt idx="3108">
                  <c:v>3107</c:v>
                </c:pt>
                <c:pt idx="3109">
                  <c:v>3108</c:v>
                </c:pt>
                <c:pt idx="3110">
                  <c:v>3109</c:v>
                </c:pt>
                <c:pt idx="3111">
                  <c:v>3110</c:v>
                </c:pt>
                <c:pt idx="3112">
                  <c:v>3111</c:v>
                </c:pt>
                <c:pt idx="3113">
                  <c:v>3112</c:v>
                </c:pt>
                <c:pt idx="3114">
                  <c:v>3113</c:v>
                </c:pt>
                <c:pt idx="3115">
                  <c:v>3114</c:v>
                </c:pt>
                <c:pt idx="3116">
                  <c:v>3115</c:v>
                </c:pt>
                <c:pt idx="3117">
                  <c:v>3116</c:v>
                </c:pt>
                <c:pt idx="3118">
                  <c:v>3117</c:v>
                </c:pt>
                <c:pt idx="3119">
                  <c:v>3118</c:v>
                </c:pt>
                <c:pt idx="3120">
                  <c:v>3119</c:v>
                </c:pt>
                <c:pt idx="3121">
                  <c:v>3120</c:v>
                </c:pt>
                <c:pt idx="3122">
                  <c:v>3121</c:v>
                </c:pt>
                <c:pt idx="3123">
                  <c:v>3122</c:v>
                </c:pt>
                <c:pt idx="3124">
                  <c:v>3123</c:v>
                </c:pt>
                <c:pt idx="3125">
                  <c:v>3124</c:v>
                </c:pt>
                <c:pt idx="3126">
                  <c:v>3125</c:v>
                </c:pt>
                <c:pt idx="3127">
                  <c:v>3126</c:v>
                </c:pt>
                <c:pt idx="3128">
                  <c:v>3127</c:v>
                </c:pt>
                <c:pt idx="3129">
                  <c:v>3128</c:v>
                </c:pt>
                <c:pt idx="3130">
                  <c:v>3129</c:v>
                </c:pt>
                <c:pt idx="3131">
                  <c:v>3130</c:v>
                </c:pt>
                <c:pt idx="3132">
                  <c:v>3131</c:v>
                </c:pt>
                <c:pt idx="3133">
                  <c:v>3132</c:v>
                </c:pt>
                <c:pt idx="3134">
                  <c:v>3133</c:v>
                </c:pt>
                <c:pt idx="3135">
                  <c:v>3134</c:v>
                </c:pt>
                <c:pt idx="3136">
                  <c:v>3135</c:v>
                </c:pt>
                <c:pt idx="3137">
                  <c:v>3136</c:v>
                </c:pt>
                <c:pt idx="3138">
                  <c:v>3137</c:v>
                </c:pt>
                <c:pt idx="3139">
                  <c:v>3138</c:v>
                </c:pt>
                <c:pt idx="3140">
                  <c:v>3139</c:v>
                </c:pt>
                <c:pt idx="3141">
                  <c:v>3140</c:v>
                </c:pt>
                <c:pt idx="3142">
                  <c:v>3141</c:v>
                </c:pt>
                <c:pt idx="3143">
                  <c:v>3142</c:v>
                </c:pt>
                <c:pt idx="3144">
                  <c:v>3143</c:v>
                </c:pt>
                <c:pt idx="3145">
                  <c:v>3144</c:v>
                </c:pt>
                <c:pt idx="3146">
                  <c:v>3145</c:v>
                </c:pt>
                <c:pt idx="3147">
                  <c:v>3146</c:v>
                </c:pt>
                <c:pt idx="3148">
                  <c:v>3147</c:v>
                </c:pt>
                <c:pt idx="3149">
                  <c:v>3148</c:v>
                </c:pt>
                <c:pt idx="3150">
                  <c:v>3149</c:v>
                </c:pt>
                <c:pt idx="3151">
                  <c:v>3150</c:v>
                </c:pt>
                <c:pt idx="3152">
                  <c:v>3151</c:v>
                </c:pt>
                <c:pt idx="3153">
                  <c:v>3152</c:v>
                </c:pt>
                <c:pt idx="3154">
                  <c:v>3153</c:v>
                </c:pt>
                <c:pt idx="3155">
                  <c:v>3154</c:v>
                </c:pt>
                <c:pt idx="3156">
                  <c:v>3155</c:v>
                </c:pt>
                <c:pt idx="3157">
                  <c:v>3156</c:v>
                </c:pt>
                <c:pt idx="3158">
                  <c:v>3157</c:v>
                </c:pt>
                <c:pt idx="3159">
                  <c:v>3158</c:v>
                </c:pt>
                <c:pt idx="3160">
                  <c:v>3159</c:v>
                </c:pt>
                <c:pt idx="3161">
                  <c:v>3160</c:v>
                </c:pt>
                <c:pt idx="3162">
                  <c:v>3161</c:v>
                </c:pt>
                <c:pt idx="3163">
                  <c:v>3162</c:v>
                </c:pt>
                <c:pt idx="3164">
                  <c:v>3163</c:v>
                </c:pt>
                <c:pt idx="3165">
                  <c:v>3164</c:v>
                </c:pt>
                <c:pt idx="3166">
                  <c:v>3165</c:v>
                </c:pt>
                <c:pt idx="3167">
                  <c:v>3166</c:v>
                </c:pt>
                <c:pt idx="3168">
                  <c:v>3167</c:v>
                </c:pt>
                <c:pt idx="3169">
                  <c:v>3168</c:v>
                </c:pt>
                <c:pt idx="3170">
                  <c:v>3169</c:v>
                </c:pt>
                <c:pt idx="3171">
                  <c:v>3170</c:v>
                </c:pt>
                <c:pt idx="3172">
                  <c:v>3171</c:v>
                </c:pt>
                <c:pt idx="3173">
                  <c:v>3172</c:v>
                </c:pt>
                <c:pt idx="3174">
                  <c:v>3173</c:v>
                </c:pt>
                <c:pt idx="3175">
                  <c:v>3174</c:v>
                </c:pt>
                <c:pt idx="3176">
                  <c:v>3175</c:v>
                </c:pt>
                <c:pt idx="3177">
                  <c:v>3176</c:v>
                </c:pt>
                <c:pt idx="3178">
                  <c:v>3177</c:v>
                </c:pt>
                <c:pt idx="3179">
                  <c:v>3178</c:v>
                </c:pt>
                <c:pt idx="3180">
                  <c:v>3179</c:v>
                </c:pt>
                <c:pt idx="3181">
                  <c:v>3180</c:v>
                </c:pt>
                <c:pt idx="3182">
                  <c:v>3181</c:v>
                </c:pt>
                <c:pt idx="3183">
                  <c:v>3182</c:v>
                </c:pt>
                <c:pt idx="3184">
                  <c:v>3183</c:v>
                </c:pt>
                <c:pt idx="3185">
                  <c:v>3184</c:v>
                </c:pt>
                <c:pt idx="3186">
                  <c:v>3185</c:v>
                </c:pt>
                <c:pt idx="3187">
                  <c:v>3186</c:v>
                </c:pt>
                <c:pt idx="3188">
                  <c:v>3187</c:v>
                </c:pt>
                <c:pt idx="3189">
                  <c:v>3188</c:v>
                </c:pt>
                <c:pt idx="3190">
                  <c:v>3189</c:v>
                </c:pt>
                <c:pt idx="3191">
                  <c:v>3190</c:v>
                </c:pt>
                <c:pt idx="3192">
                  <c:v>3191</c:v>
                </c:pt>
                <c:pt idx="3193">
                  <c:v>3192</c:v>
                </c:pt>
                <c:pt idx="3194">
                  <c:v>3193</c:v>
                </c:pt>
                <c:pt idx="3195">
                  <c:v>3194</c:v>
                </c:pt>
                <c:pt idx="3196">
                  <c:v>3195</c:v>
                </c:pt>
                <c:pt idx="3197">
                  <c:v>3196</c:v>
                </c:pt>
                <c:pt idx="3198">
                  <c:v>3197</c:v>
                </c:pt>
                <c:pt idx="3199">
                  <c:v>3198</c:v>
                </c:pt>
                <c:pt idx="3200">
                  <c:v>3199</c:v>
                </c:pt>
                <c:pt idx="3201">
                  <c:v>3200</c:v>
                </c:pt>
                <c:pt idx="3202">
                  <c:v>3201</c:v>
                </c:pt>
                <c:pt idx="3203">
                  <c:v>3202</c:v>
                </c:pt>
                <c:pt idx="3204">
                  <c:v>3203</c:v>
                </c:pt>
                <c:pt idx="3205">
                  <c:v>3204</c:v>
                </c:pt>
                <c:pt idx="3206">
                  <c:v>3205</c:v>
                </c:pt>
                <c:pt idx="3207">
                  <c:v>3206</c:v>
                </c:pt>
                <c:pt idx="3208">
                  <c:v>3207</c:v>
                </c:pt>
                <c:pt idx="3209">
                  <c:v>3208</c:v>
                </c:pt>
                <c:pt idx="3210">
                  <c:v>3209</c:v>
                </c:pt>
                <c:pt idx="3211">
                  <c:v>3210</c:v>
                </c:pt>
                <c:pt idx="3212">
                  <c:v>3211</c:v>
                </c:pt>
                <c:pt idx="3213">
                  <c:v>3212</c:v>
                </c:pt>
                <c:pt idx="3214">
                  <c:v>3213</c:v>
                </c:pt>
                <c:pt idx="3215">
                  <c:v>3214</c:v>
                </c:pt>
                <c:pt idx="3216">
                  <c:v>3215</c:v>
                </c:pt>
                <c:pt idx="3217">
                  <c:v>3216</c:v>
                </c:pt>
                <c:pt idx="3218">
                  <c:v>3217</c:v>
                </c:pt>
                <c:pt idx="3219">
                  <c:v>3218</c:v>
                </c:pt>
                <c:pt idx="3220">
                  <c:v>3219</c:v>
                </c:pt>
                <c:pt idx="3221">
                  <c:v>3220</c:v>
                </c:pt>
                <c:pt idx="3222">
                  <c:v>3221</c:v>
                </c:pt>
                <c:pt idx="3223">
                  <c:v>3222</c:v>
                </c:pt>
                <c:pt idx="3224">
                  <c:v>3223</c:v>
                </c:pt>
                <c:pt idx="3225">
                  <c:v>3224</c:v>
                </c:pt>
                <c:pt idx="3226">
                  <c:v>3225</c:v>
                </c:pt>
                <c:pt idx="3227">
                  <c:v>3226</c:v>
                </c:pt>
                <c:pt idx="3228">
                  <c:v>3227</c:v>
                </c:pt>
                <c:pt idx="3229">
                  <c:v>3228</c:v>
                </c:pt>
                <c:pt idx="3230">
                  <c:v>3229</c:v>
                </c:pt>
                <c:pt idx="3231">
                  <c:v>3230</c:v>
                </c:pt>
                <c:pt idx="3232">
                  <c:v>3231</c:v>
                </c:pt>
                <c:pt idx="3233">
                  <c:v>3232</c:v>
                </c:pt>
                <c:pt idx="3234">
                  <c:v>3233</c:v>
                </c:pt>
                <c:pt idx="3235">
                  <c:v>3234</c:v>
                </c:pt>
                <c:pt idx="3236">
                  <c:v>3235</c:v>
                </c:pt>
                <c:pt idx="3237">
                  <c:v>3236</c:v>
                </c:pt>
                <c:pt idx="3238">
                  <c:v>3237</c:v>
                </c:pt>
                <c:pt idx="3239">
                  <c:v>3238</c:v>
                </c:pt>
                <c:pt idx="3240">
                  <c:v>3239</c:v>
                </c:pt>
                <c:pt idx="3241">
                  <c:v>3240</c:v>
                </c:pt>
                <c:pt idx="3242">
                  <c:v>3241</c:v>
                </c:pt>
                <c:pt idx="3243">
                  <c:v>3242</c:v>
                </c:pt>
                <c:pt idx="3244">
                  <c:v>3243</c:v>
                </c:pt>
                <c:pt idx="3245">
                  <c:v>3244</c:v>
                </c:pt>
                <c:pt idx="3246">
                  <c:v>3245</c:v>
                </c:pt>
                <c:pt idx="3247">
                  <c:v>3246</c:v>
                </c:pt>
                <c:pt idx="3248">
                  <c:v>3247</c:v>
                </c:pt>
                <c:pt idx="3249">
                  <c:v>3248</c:v>
                </c:pt>
                <c:pt idx="3250">
                  <c:v>3249</c:v>
                </c:pt>
                <c:pt idx="3251">
                  <c:v>3250</c:v>
                </c:pt>
                <c:pt idx="3252">
                  <c:v>3251</c:v>
                </c:pt>
                <c:pt idx="3253">
                  <c:v>3251</c:v>
                </c:pt>
                <c:pt idx="3254">
                  <c:v>3252</c:v>
                </c:pt>
                <c:pt idx="3255">
                  <c:v>3253</c:v>
                </c:pt>
                <c:pt idx="3256">
                  <c:v>3254</c:v>
                </c:pt>
                <c:pt idx="3257">
                  <c:v>3255</c:v>
                </c:pt>
                <c:pt idx="3258">
                  <c:v>3256</c:v>
                </c:pt>
                <c:pt idx="3259">
                  <c:v>3257</c:v>
                </c:pt>
                <c:pt idx="3260">
                  <c:v>3258</c:v>
                </c:pt>
                <c:pt idx="3261">
                  <c:v>3259</c:v>
                </c:pt>
                <c:pt idx="3262">
                  <c:v>3260</c:v>
                </c:pt>
                <c:pt idx="3263">
                  <c:v>3261</c:v>
                </c:pt>
                <c:pt idx="3264">
                  <c:v>3262</c:v>
                </c:pt>
                <c:pt idx="3265">
                  <c:v>3263</c:v>
                </c:pt>
                <c:pt idx="3266">
                  <c:v>3264</c:v>
                </c:pt>
                <c:pt idx="3267">
                  <c:v>3265</c:v>
                </c:pt>
                <c:pt idx="3268">
                  <c:v>3266</c:v>
                </c:pt>
                <c:pt idx="3269">
                  <c:v>3267</c:v>
                </c:pt>
                <c:pt idx="3270">
                  <c:v>3268</c:v>
                </c:pt>
                <c:pt idx="3271">
                  <c:v>3269</c:v>
                </c:pt>
                <c:pt idx="3272">
                  <c:v>3270</c:v>
                </c:pt>
                <c:pt idx="3273">
                  <c:v>3271</c:v>
                </c:pt>
                <c:pt idx="3274">
                  <c:v>3272</c:v>
                </c:pt>
                <c:pt idx="3275">
                  <c:v>3273</c:v>
                </c:pt>
                <c:pt idx="3276">
                  <c:v>3274</c:v>
                </c:pt>
                <c:pt idx="3277">
                  <c:v>3275</c:v>
                </c:pt>
                <c:pt idx="3278">
                  <c:v>3276</c:v>
                </c:pt>
                <c:pt idx="3279">
                  <c:v>3277</c:v>
                </c:pt>
                <c:pt idx="3280">
                  <c:v>3278</c:v>
                </c:pt>
                <c:pt idx="3281">
                  <c:v>3279</c:v>
                </c:pt>
                <c:pt idx="3282">
                  <c:v>3280</c:v>
                </c:pt>
                <c:pt idx="3283">
                  <c:v>3281</c:v>
                </c:pt>
                <c:pt idx="3284">
                  <c:v>3281</c:v>
                </c:pt>
                <c:pt idx="3285">
                  <c:v>3282</c:v>
                </c:pt>
                <c:pt idx="3286">
                  <c:v>3283</c:v>
                </c:pt>
                <c:pt idx="3287">
                  <c:v>3284</c:v>
                </c:pt>
                <c:pt idx="3288">
                  <c:v>3285</c:v>
                </c:pt>
                <c:pt idx="3289">
                  <c:v>3286</c:v>
                </c:pt>
                <c:pt idx="3290">
                  <c:v>3287</c:v>
                </c:pt>
                <c:pt idx="3291">
                  <c:v>3288</c:v>
                </c:pt>
                <c:pt idx="3292">
                  <c:v>3289</c:v>
                </c:pt>
                <c:pt idx="3293">
                  <c:v>3290</c:v>
                </c:pt>
                <c:pt idx="3294">
                  <c:v>3291</c:v>
                </c:pt>
                <c:pt idx="3295">
                  <c:v>3292</c:v>
                </c:pt>
                <c:pt idx="3296">
                  <c:v>3293</c:v>
                </c:pt>
                <c:pt idx="3297">
                  <c:v>3294</c:v>
                </c:pt>
                <c:pt idx="3298">
                  <c:v>3295</c:v>
                </c:pt>
                <c:pt idx="3299">
                  <c:v>3296</c:v>
                </c:pt>
                <c:pt idx="3300">
                  <c:v>3297</c:v>
                </c:pt>
                <c:pt idx="3301">
                  <c:v>3298</c:v>
                </c:pt>
                <c:pt idx="3302">
                  <c:v>3299</c:v>
                </c:pt>
                <c:pt idx="3303">
                  <c:v>3300</c:v>
                </c:pt>
                <c:pt idx="3304">
                  <c:v>3301</c:v>
                </c:pt>
                <c:pt idx="3305">
                  <c:v>3302</c:v>
                </c:pt>
                <c:pt idx="3306">
                  <c:v>3303</c:v>
                </c:pt>
                <c:pt idx="3307">
                  <c:v>3304</c:v>
                </c:pt>
                <c:pt idx="3308">
                  <c:v>3305</c:v>
                </c:pt>
                <c:pt idx="3309">
                  <c:v>3306</c:v>
                </c:pt>
                <c:pt idx="3310">
                  <c:v>3307</c:v>
                </c:pt>
                <c:pt idx="3311">
                  <c:v>3308</c:v>
                </c:pt>
                <c:pt idx="3312">
                  <c:v>3309</c:v>
                </c:pt>
                <c:pt idx="3313">
                  <c:v>3310</c:v>
                </c:pt>
                <c:pt idx="3314">
                  <c:v>3311</c:v>
                </c:pt>
                <c:pt idx="3315">
                  <c:v>3312</c:v>
                </c:pt>
                <c:pt idx="3316">
                  <c:v>3313</c:v>
                </c:pt>
                <c:pt idx="3317">
                  <c:v>3314</c:v>
                </c:pt>
                <c:pt idx="3318">
                  <c:v>3315</c:v>
                </c:pt>
                <c:pt idx="3319">
                  <c:v>3316</c:v>
                </c:pt>
                <c:pt idx="3320">
                  <c:v>3317</c:v>
                </c:pt>
                <c:pt idx="3321">
                  <c:v>3318</c:v>
                </c:pt>
                <c:pt idx="3322">
                  <c:v>3319</c:v>
                </c:pt>
                <c:pt idx="3323">
                  <c:v>3320</c:v>
                </c:pt>
                <c:pt idx="3324">
                  <c:v>3321</c:v>
                </c:pt>
                <c:pt idx="3325">
                  <c:v>3322</c:v>
                </c:pt>
                <c:pt idx="3326">
                  <c:v>3323</c:v>
                </c:pt>
                <c:pt idx="3327">
                  <c:v>3324</c:v>
                </c:pt>
                <c:pt idx="3328">
                  <c:v>3325</c:v>
                </c:pt>
                <c:pt idx="3329">
                  <c:v>3326</c:v>
                </c:pt>
                <c:pt idx="3330">
                  <c:v>3327</c:v>
                </c:pt>
                <c:pt idx="3331">
                  <c:v>3328</c:v>
                </c:pt>
                <c:pt idx="3332">
                  <c:v>3329</c:v>
                </c:pt>
                <c:pt idx="3333">
                  <c:v>3330</c:v>
                </c:pt>
                <c:pt idx="3334">
                  <c:v>3331</c:v>
                </c:pt>
                <c:pt idx="3335">
                  <c:v>3332</c:v>
                </c:pt>
                <c:pt idx="3336">
                  <c:v>3333</c:v>
                </c:pt>
                <c:pt idx="3337">
                  <c:v>3334</c:v>
                </c:pt>
                <c:pt idx="3338">
                  <c:v>3335</c:v>
                </c:pt>
                <c:pt idx="3339">
                  <c:v>3336</c:v>
                </c:pt>
                <c:pt idx="3340">
                  <c:v>3337</c:v>
                </c:pt>
                <c:pt idx="3341">
                  <c:v>3338</c:v>
                </c:pt>
                <c:pt idx="3342">
                  <c:v>3339</c:v>
                </c:pt>
                <c:pt idx="3343">
                  <c:v>3340</c:v>
                </c:pt>
                <c:pt idx="3344">
                  <c:v>3341</c:v>
                </c:pt>
                <c:pt idx="3345">
                  <c:v>3342</c:v>
                </c:pt>
                <c:pt idx="3346">
                  <c:v>3343</c:v>
                </c:pt>
                <c:pt idx="3347">
                  <c:v>3344</c:v>
                </c:pt>
                <c:pt idx="3348">
                  <c:v>3345</c:v>
                </c:pt>
                <c:pt idx="3349">
                  <c:v>3346</c:v>
                </c:pt>
                <c:pt idx="3350">
                  <c:v>3347</c:v>
                </c:pt>
                <c:pt idx="3351">
                  <c:v>3348</c:v>
                </c:pt>
                <c:pt idx="3352">
                  <c:v>3349</c:v>
                </c:pt>
                <c:pt idx="3353">
                  <c:v>3350</c:v>
                </c:pt>
                <c:pt idx="3354">
                  <c:v>3351</c:v>
                </c:pt>
                <c:pt idx="3355">
                  <c:v>3351</c:v>
                </c:pt>
                <c:pt idx="3356">
                  <c:v>3352</c:v>
                </c:pt>
                <c:pt idx="3357">
                  <c:v>3353</c:v>
                </c:pt>
                <c:pt idx="3358">
                  <c:v>3354</c:v>
                </c:pt>
                <c:pt idx="3359">
                  <c:v>3355</c:v>
                </c:pt>
                <c:pt idx="3360">
                  <c:v>3356</c:v>
                </c:pt>
                <c:pt idx="3361">
                  <c:v>3357</c:v>
                </c:pt>
                <c:pt idx="3362">
                  <c:v>3358</c:v>
                </c:pt>
                <c:pt idx="3363">
                  <c:v>3359</c:v>
                </c:pt>
                <c:pt idx="3364">
                  <c:v>3360</c:v>
                </c:pt>
                <c:pt idx="3365">
                  <c:v>3361</c:v>
                </c:pt>
                <c:pt idx="3366">
                  <c:v>3362</c:v>
                </c:pt>
                <c:pt idx="3367">
                  <c:v>3363</c:v>
                </c:pt>
                <c:pt idx="3368">
                  <c:v>3364</c:v>
                </c:pt>
                <c:pt idx="3369">
                  <c:v>3365</c:v>
                </c:pt>
                <c:pt idx="3370">
                  <c:v>3366</c:v>
                </c:pt>
                <c:pt idx="3371">
                  <c:v>3367</c:v>
                </c:pt>
                <c:pt idx="3372">
                  <c:v>3368</c:v>
                </c:pt>
                <c:pt idx="3373">
                  <c:v>3369</c:v>
                </c:pt>
                <c:pt idx="3374">
                  <c:v>3370</c:v>
                </c:pt>
                <c:pt idx="3375">
                  <c:v>3371</c:v>
                </c:pt>
                <c:pt idx="3376">
                  <c:v>3372</c:v>
                </c:pt>
                <c:pt idx="3377">
                  <c:v>3373</c:v>
                </c:pt>
                <c:pt idx="3378">
                  <c:v>3374</c:v>
                </c:pt>
                <c:pt idx="3379">
                  <c:v>3375</c:v>
                </c:pt>
                <c:pt idx="3380">
                  <c:v>3376</c:v>
                </c:pt>
                <c:pt idx="3381">
                  <c:v>3377</c:v>
                </c:pt>
                <c:pt idx="3382">
                  <c:v>3378</c:v>
                </c:pt>
                <c:pt idx="3383">
                  <c:v>3379</c:v>
                </c:pt>
                <c:pt idx="3384">
                  <c:v>3380</c:v>
                </c:pt>
                <c:pt idx="3385">
                  <c:v>3381</c:v>
                </c:pt>
                <c:pt idx="3386">
                  <c:v>3382</c:v>
                </c:pt>
                <c:pt idx="3387">
                  <c:v>3383</c:v>
                </c:pt>
                <c:pt idx="3388">
                  <c:v>3384</c:v>
                </c:pt>
                <c:pt idx="3389">
                  <c:v>3385</c:v>
                </c:pt>
                <c:pt idx="3390">
                  <c:v>3386</c:v>
                </c:pt>
                <c:pt idx="3391">
                  <c:v>3387</c:v>
                </c:pt>
                <c:pt idx="3392">
                  <c:v>3388</c:v>
                </c:pt>
                <c:pt idx="3393">
                  <c:v>3389</c:v>
                </c:pt>
                <c:pt idx="3394">
                  <c:v>3390</c:v>
                </c:pt>
                <c:pt idx="3395">
                  <c:v>3391</c:v>
                </c:pt>
                <c:pt idx="3396">
                  <c:v>3392</c:v>
                </c:pt>
                <c:pt idx="3397">
                  <c:v>3393</c:v>
                </c:pt>
                <c:pt idx="3398">
                  <c:v>3394</c:v>
                </c:pt>
                <c:pt idx="3399">
                  <c:v>3395</c:v>
                </c:pt>
                <c:pt idx="3400">
                  <c:v>3396</c:v>
                </c:pt>
                <c:pt idx="3401">
                  <c:v>3397</c:v>
                </c:pt>
                <c:pt idx="3402">
                  <c:v>3398</c:v>
                </c:pt>
                <c:pt idx="3403">
                  <c:v>3399</c:v>
                </c:pt>
                <c:pt idx="3404">
                  <c:v>3400</c:v>
                </c:pt>
                <c:pt idx="3405">
                  <c:v>3401</c:v>
                </c:pt>
                <c:pt idx="3406">
                  <c:v>3402</c:v>
                </c:pt>
                <c:pt idx="3407">
                  <c:v>3403</c:v>
                </c:pt>
                <c:pt idx="3408">
                  <c:v>3404</c:v>
                </c:pt>
                <c:pt idx="3409">
                  <c:v>3405</c:v>
                </c:pt>
                <c:pt idx="3410">
                  <c:v>3406</c:v>
                </c:pt>
                <c:pt idx="3411">
                  <c:v>3407</c:v>
                </c:pt>
                <c:pt idx="3412">
                  <c:v>3408</c:v>
                </c:pt>
                <c:pt idx="3413">
                  <c:v>3409</c:v>
                </c:pt>
                <c:pt idx="3414">
                  <c:v>3410</c:v>
                </c:pt>
                <c:pt idx="3415">
                  <c:v>3411</c:v>
                </c:pt>
                <c:pt idx="3416">
                  <c:v>3412</c:v>
                </c:pt>
                <c:pt idx="3417">
                  <c:v>3413</c:v>
                </c:pt>
                <c:pt idx="3418">
                  <c:v>3414</c:v>
                </c:pt>
                <c:pt idx="3419">
                  <c:v>3415</c:v>
                </c:pt>
                <c:pt idx="3420">
                  <c:v>3416</c:v>
                </c:pt>
                <c:pt idx="3421">
                  <c:v>3417</c:v>
                </c:pt>
                <c:pt idx="3422">
                  <c:v>3418</c:v>
                </c:pt>
                <c:pt idx="3423">
                  <c:v>3419</c:v>
                </c:pt>
                <c:pt idx="3424">
                  <c:v>3419</c:v>
                </c:pt>
                <c:pt idx="3425">
                  <c:v>3420</c:v>
                </c:pt>
                <c:pt idx="3426">
                  <c:v>3421</c:v>
                </c:pt>
                <c:pt idx="3427">
                  <c:v>3422</c:v>
                </c:pt>
                <c:pt idx="3428">
                  <c:v>3423</c:v>
                </c:pt>
                <c:pt idx="3429">
                  <c:v>3424</c:v>
                </c:pt>
                <c:pt idx="3430">
                  <c:v>3425</c:v>
                </c:pt>
                <c:pt idx="3431">
                  <c:v>3426</c:v>
                </c:pt>
                <c:pt idx="3432">
                  <c:v>3427</c:v>
                </c:pt>
                <c:pt idx="3433">
                  <c:v>3428</c:v>
                </c:pt>
                <c:pt idx="3434">
                  <c:v>3429</c:v>
                </c:pt>
                <c:pt idx="3435">
                  <c:v>3430</c:v>
                </c:pt>
                <c:pt idx="3436">
                  <c:v>3431</c:v>
                </c:pt>
                <c:pt idx="3437">
                  <c:v>3432</c:v>
                </c:pt>
                <c:pt idx="3438">
                  <c:v>3433</c:v>
                </c:pt>
                <c:pt idx="3439">
                  <c:v>3434</c:v>
                </c:pt>
                <c:pt idx="3440">
                  <c:v>3435</c:v>
                </c:pt>
                <c:pt idx="3441">
                  <c:v>3436</c:v>
                </c:pt>
                <c:pt idx="3442">
                  <c:v>3437</c:v>
                </c:pt>
                <c:pt idx="3443">
                  <c:v>3438</c:v>
                </c:pt>
                <c:pt idx="3444">
                  <c:v>3439</c:v>
                </c:pt>
                <c:pt idx="3445">
                  <c:v>3439</c:v>
                </c:pt>
                <c:pt idx="3446">
                  <c:v>3440</c:v>
                </c:pt>
                <c:pt idx="3447">
                  <c:v>3441</c:v>
                </c:pt>
                <c:pt idx="3448">
                  <c:v>3442</c:v>
                </c:pt>
                <c:pt idx="3449">
                  <c:v>3443</c:v>
                </c:pt>
                <c:pt idx="3450">
                  <c:v>3444</c:v>
                </c:pt>
                <c:pt idx="3451">
                  <c:v>3445</c:v>
                </c:pt>
                <c:pt idx="3452">
                  <c:v>3446</c:v>
                </c:pt>
                <c:pt idx="3453">
                  <c:v>3447</c:v>
                </c:pt>
                <c:pt idx="3454">
                  <c:v>3448</c:v>
                </c:pt>
                <c:pt idx="3455">
                  <c:v>3449</c:v>
                </c:pt>
                <c:pt idx="3456">
                  <c:v>3450</c:v>
                </c:pt>
                <c:pt idx="3457">
                  <c:v>3451</c:v>
                </c:pt>
                <c:pt idx="3458">
                  <c:v>3452</c:v>
                </c:pt>
                <c:pt idx="3459">
                  <c:v>3453</c:v>
                </c:pt>
                <c:pt idx="3460">
                  <c:v>3454</c:v>
                </c:pt>
                <c:pt idx="3461">
                  <c:v>3455</c:v>
                </c:pt>
                <c:pt idx="3462">
                  <c:v>3455</c:v>
                </c:pt>
                <c:pt idx="3463">
                  <c:v>3456</c:v>
                </c:pt>
                <c:pt idx="3464">
                  <c:v>3457</c:v>
                </c:pt>
                <c:pt idx="3465">
                  <c:v>3458</c:v>
                </c:pt>
                <c:pt idx="3466">
                  <c:v>3459</c:v>
                </c:pt>
                <c:pt idx="3467">
                  <c:v>3460</c:v>
                </c:pt>
                <c:pt idx="3468">
                  <c:v>3461</c:v>
                </c:pt>
                <c:pt idx="3469">
                  <c:v>3462</c:v>
                </c:pt>
                <c:pt idx="3470">
                  <c:v>3463</c:v>
                </c:pt>
                <c:pt idx="3471">
                  <c:v>3464</c:v>
                </c:pt>
                <c:pt idx="3472">
                  <c:v>3464</c:v>
                </c:pt>
                <c:pt idx="3473">
                  <c:v>3465</c:v>
                </c:pt>
                <c:pt idx="3474">
                  <c:v>3466</c:v>
                </c:pt>
                <c:pt idx="3475">
                  <c:v>3466</c:v>
                </c:pt>
                <c:pt idx="3476">
                  <c:v>3467</c:v>
                </c:pt>
                <c:pt idx="3477">
                  <c:v>3468</c:v>
                </c:pt>
                <c:pt idx="3478">
                  <c:v>3469</c:v>
                </c:pt>
                <c:pt idx="3479">
                  <c:v>3470</c:v>
                </c:pt>
                <c:pt idx="3480">
                  <c:v>3471</c:v>
                </c:pt>
                <c:pt idx="3481">
                  <c:v>3472</c:v>
                </c:pt>
                <c:pt idx="3482">
                  <c:v>3473</c:v>
                </c:pt>
                <c:pt idx="3483">
                  <c:v>3474</c:v>
                </c:pt>
                <c:pt idx="3484">
                  <c:v>3475</c:v>
                </c:pt>
                <c:pt idx="3485">
                  <c:v>3476</c:v>
                </c:pt>
                <c:pt idx="3486">
                  <c:v>3477</c:v>
                </c:pt>
                <c:pt idx="3487">
                  <c:v>3478</c:v>
                </c:pt>
                <c:pt idx="3488">
                  <c:v>3479</c:v>
                </c:pt>
                <c:pt idx="3489">
                  <c:v>3480</c:v>
                </c:pt>
                <c:pt idx="3490">
                  <c:v>3481</c:v>
                </c:pt>
                <c:pt idx="3491">
                  <c:v>3482</c:v>
                </c:pt>
                <c:pt idx="3492">
                  <c:v>3483</c:v>
                </c:pt>
                <c:pt idx="3493">
                  <c:v>3484</c:v>
                </c:pt>
                <c:pt idx="3494">
                  <c:v>3485</c:v>
                </c:pt>
                <c:pt idx="3495">
                  <c:v>3486</c:v>
                </c:pt>
                <c:pt idx="3496">
                  <c:v>3487</c:v>
                </c:pt>
                <c:pt idx="3497">
                  <c:v>3488</c:v>
                </c:pt>
                <c:pt idx="3498">
                  <c:v>3489</c:v>
                </c:pt>
                <c:pt idx="3499">
                  <c:v>3490</c:v>
                </c:pt>
                <c:pt idx="3500">
                  <c:v>3491</c:v>
                </c:pt>
                <c:pt idx="3501">
                  <c:v>3492</c:v>
                </c:pt>
                <c:pt idx="3502">
                  <c:v>3493</c:v>
                </c:pt>
                <c:pt idx="3503">
                  <c:v>3494</c:v>
                </c:pt>
                <c:pt idx="3504">
                  <c:v>3495</c:v>
                </c:pt>
                <c:pt idx="3505">
                  <c:v>3496</c:v>
                </c:pt>
                <c:pt idx="3506">
                  <c:v>3497</c:v>
                </c:pt>
                <c:pt idx="3507">
                  <c:v>3498</c:v>
                </c:pt>
                <c:pt idx="3508">
                  <c:v>3499</c:v>
                </c:pt>
                <c:pt idx="3509">
                  <c:v>3500</c:v>
                </c:pt>
                <c:pt idx="3510">
                  <c:v>3501</c:v>
                </c:pt>
                <c:pt idx="3511">
                  <c:v>3502</c:v>
                </c:pt>
                <c:pt idx="3512">
                  <c:v>3502</c:v>
                </c:pt>
                <c:pt idx="3513">
                  <c:v>3502</c:v>
                </c:pt>
                <c:pt idx="3514">
                  <c:v>3503</c:v>
                </c:pt>
                <c:pt idx="3515">
                  <c:v>3504</c:v>
                </c:pt>
                <c:pt idx="3516">
                  <c:v>3505</c:v>
                </c:pt>
                <c:pt idx="3517">
                  <c:v>3506</c:v>
                </c:pt>
                <c:pt idx="3518">
                  <c:v>3507</c:v>
                </c:pt>
                <c:pt idx="3519">
                  <c:v>3508</c:v>
                </c:pt>
                <c:pt idx="3520">
                  <c:v>3509</c:v>
                </c:pt>
                <c:pt idx="3521">
                  <c:v>3510</c:v>
                </c:pt>
                <c:pt idx="3522">
                  <c:v>3511</c:v>
                </c:pt>
                <c:pt idx="3523">
                  <c:v>3512</c:v>
                </c:pt>
                <c:pt idx="3524">
                  <c:v>3513</c:v>
                </c:pt>
                <c:pt idx="3525">
                  <c:v>3514</c:v>
                </c:pt>
                <c:pt idx="3526">
                  <c:v>3515</c:v>
                </c:pt>
                <c:pt idx="3527">
                  <c:v>3516</c:v>
                </c:pt>
                <c:pt idx="3528">
                  <c:v>3516</c:v>
                </c:pt>
                <c:pt idx="3529">
                  <c:v>3517</c:v>
                </c:pt>
                <c:pt idx="3530">
                  <c:v>3518</c:v>
                </c:pt>
                <c:pt idx="3531">
                  <c:v>3519</c:v>
                </c:pt>
                <c:pt idx="3532">
                  <c:v>3520</c:v>
                </c:pt>
                <c:pt idx="3533">
                  <c:v>3521</c:v>
                </c:pt>
                <c:pt idx="3534">
                  <c:v>3521</c:v>
                </c:pt>
                <c:pt idx="3535">
                  <c:v>3522</c:v>
                </c:pt>
                <c:pt idx="3536">
                  <c:v>3522</c:v>
                </c:pt>
                <c:pt idx="3537">
                  <c:v>3523</c:v>
                </c:pt>
                <c:pt idx="3538">
                  <c:v>3524</c:v>
                </c:pt>
                <c:pt idx="3539">
                  <c:v>3525</c:v>
                </c:pt>
                <c:pt idx="3540">
                  <c:v>3525</c:v>
                </c:pt>
                <c:pt idx="3541">
                  <c:v>3526</c:v>
                </c:pt>
                <c:pt idx="3542">
                  <c:v>3527</c:v>
                </c:pt>
                <c:pt idx="3543">
                  <c:v>3528</c:v>
                </c:pt>
                <c:pt idx="3544">
                  <c:v>3529</c:v>
                </c:pt>
                <c:pt idx="3545">
                  <c:v>3530</c:v>
                </c:pt>
                <c:pt idx="3546">
                  <c:v>3531</c:v>
                </c:pt>
                <c:pt idx="3547">
                  <c:v>3532</c:v>
                </c:pt>
                <c:pt idx="3548">
                  <c:v>3533</c:v>
                </c:pt>
                <c:pt idx="3549">
                  <c:v>3534</c:v>
                </c:pt>
                <c:pt idx="3550">
                  <c:v>3534</c:v>
                </c:pt>
                <c:pt idx="3551">
                  <c:v>3535</c:v>
                </c:pt>
                <c:pt idx="3552">
                  <c:v>3536</c:v>
                </c:pt>
                <c:pt idx="3553">
                  <c:v>3537</c:v>
                </c:pt>
                <c:pt idx="3554">
                  <c:v>3538</c:v>
                </c:pt>
                <c:pt idx="3555">
                  <c:v>3539</c:v>
                </c:pt>
                <c:pt idx="3556">
                  <c:v>3540</c:v>
                </c:pt>
                <c:pt idx="3557">
                  <c:v>3541</c:v>
                </c:pt>
                <c:pt idx="3558">
                  <c:v>3542</c:v>
                </c:pt>
                <c:pt idx="3559">
                  <c:v>3543</c:v>
                </c:pt>
                <c:pt idx="3560">
                  <c:v>3544</c:v>
                </c:pt>
                <c:pt idx="3561">
                  <c:v>3545</c:v>
                </c:pt>
                <c:pt idx="3562">
                  <c:v>3546</c:v>
                </c:pt>
                <c:pt idx="3563">
                  <c:v>3547</c:v>
                </c:pt>
                <c:pt idx="3564">
                  <c:v>3548</c:v>
                </c:pt>
                <c:pt idx="3565">
                  <c:v>3549</c:v>
                </c:pt>
                <c:pt idx="3566">
                  <c:v>3550</c:v>
                </c:pt>
                <c:pt idx="3567">
                  <c:v>3551</c:v>
                </c:pt>
                <c:pt idx="3568">
                  <c:v>3552</c:v>
                </c:pt>
                <c:pt idx="3569">
                  <c:v>3553</c:v>
                </c:pt>
                <c:pt idx="3570">
                  <c:v>3553</c:v>
                </c:pt>
                <c:pt idx="3571">
                  <c:v>3554</c:v>
                </c:pt>
                <c:pt idx="3572">
                  <c:v>3555</c:v>
                </c:pt>
                <c:pt idx="3573">
                  <c:v>3556</c:v>
                </c:pt>
                <c:pt idx="3574">
                  <c:v>3557</c:v>
                </c:pt>
                <c:pt idx="3575">
                  <c:v>3558</c:v>
                </c:pt>
                <c:pt idx="3576">
                  <c:v>3559</c:v>
                </c:pt>
                <c:pt idx="3577">
                  <c:v>3560</c:v>
                </c:pt>
                <c:pt idx="3578">
                  <c:v>3561</c:v>
                </c:pt>
                <c:pt idx="3579">
                  <c:v>3561</c:v>
                </c:pt>
                <c:pt idx="3580">
                  <c:v>3562</c:v>
                </c:pt>
                <c:pt idx="3581">
                  <c:v>3563</c:v>
                </c:pt>
                <c:pt idx="3582">
                  <c:v>3564</c:v>
                </c:pt>
                <c:pt idx="3583">
                  <c:v>3565</c:v>
                </c:pt>
                <c:pt idx="3584">
                  <c:v>3566</c:v>
                </c:pt>
                <c:pt idx="3585">
                  <c:v>3566</c:v>
                </c:pt>
                <c:pt idx="3586">
                  <c:v>3567</c:v>
                </c:pt>
                <c:pt idx="3587">
                  <c:v>3568</c:v>
                </c:pt>
                <c:pt idx="3588">
                  <c:v>3569</c:v>
                </c:pt>
                <c:pt idx="3589">
                  <c:v>3570</c:v>
                </c:pt>
                <c:pt idx="3590">
                  <c:v>3571</c:v>
                </c:pt>
                <c:pt idx="3591">
                  <c:v>3571</c:v>
                </c:pt>
                <c:pt idx="3592">
                  <c:v>3572</c:v>
                </c:pt>
                <c:pt idx="3593">
                  <c:v>3573</c:v>
                </c:pt>
                <c:pt idx="3594">
                  <c:v>3573</c:v>
                </c:pt>
                <c:pt idx="3595">
                  <c:v>3574</c:v>
                </c:pt>
                <c:pt idx="3596">
                  <c:v>3575</c:v>
                </c:pt>
                <c:pt idx="3597">
                  <c:v>3576</c:v>
                </c:pt>
                <c:pt idx="3598">
                  <c:v>3577</c:v>
                </c:pt>
                <c:pt idx="3599">
                  <c:v>3578</c:v>
                </c:pt>
                <c:pt idx="3600">
                  <c:v>3579</c:v>
                </c:pt>
                <c:pt idx="3601">
                  <c:v>3580</c:v>
                </c:pt>
                <c:pt idx="3602">
                  <c:v>3581</c:v>
                </c:pt>
                <c:pt idx="3603">
                  <c:v>3582</c:v>
                </c:pt>
                <c:pt idx="3604">
                  <c:v>3583</c:v>
                </c:pt>
                <c:pt idx="3605">
                  <c:v>3584</c:v>
                </c:pt>
                <c:pt idx="3606">
                  <c:v>3585</c:v>
                </c:pt>
                <c:pt idx="3607">
                  <c:v>3586</c:v>
                </c:pt>
                <c:pt idx="3608">
                  <c:v>3587</c:v>
                </c:pt>
                <c:pt idx="3609">
                  <c:v>3588</c:v>
                </c:pt>
                <c:pt idx="3610">
                  <c:v>3589</c:v>
                </c:pt>
                <c:pt idx="3611">
                  <c:v>3590</c:v>
                </c:pt>
                <c:pt idx="3612">
                  <c:v>3591</c:v>
                </c:pt>
                <c:pt idx="3613">
                  <c:v>3592</c:v>
                </c:pt>
                <c:pt idx="3614">
                  <c:v>3593</c:v>
                </c:pt>
                <c:pt idx="3615">
                  <c:v>3593</c:v>
                </c:pt>
                <c:pt idx="3616">
                  <c:v>3594</c:v>
                </c:pt>
                <c:pt idx="3617">
                  <c:v>3595</c:v>
                </c:pt>
                <c:pt idx="3618">
                  <c:v>3596</c:v>
                </c:pt>
                <c:pt idx="3619">
                  <c:v>3597</c:v>
                </c:pt>
                <c:pt idx="3620">
                  <c:v>3598</c:v>
                </c:pt>
                <c:pt idx="3621">
                  <c:v>3599</c:v>
                </c:pt>
                <c:pt idx="3622">
                  <c:v>3600</c:v>
                </c:pt>
                <c:pt idx="3623">
                  <c:v>3601</c:v>
                </c:pt>
                <c:pt idx="3624">
                  <c:v>3602</c:v>
                </c:pt>
                <c:pt idx="3625">
                  <c:v>3603</c:v>
                </c:pt>
                <c:pt idx="3626">
                  <c:v>3604</c:v>
                </c:pt>
                <c:pt idx="3627">
                  <c:v>3605</c:v>
                </c:pt>
                <c:pt idx="3628">
                  <c:v>3606</c:v>
                </c:pt>
                <c:pt idx="3629">
                  <c:v>3606</c:v>
                </c:pt>
                <c:pt idx="3630">
                  <c:v>3607</c:v>
                </c:pt>
                <c:pt idx="3631">
                  <c:v>3608</c:v>
                </c:pt>
                <c:pt idx="3632">
                  <c:v>3609</c:v>
                </c:pt>
                <c:pt idx="3633">
                  <c:v>3610</c:v>
                </c:pt>
                <c:pt idx="3634">
                  <c:v>3611</c:v>
                </c:pt>
                <c:pt idx="3635">
                  <c:v>3612</c:v>
                </c:pt>
                <c:pt idx="3636">
                  <c:v>3613</c:v>
                </c:pt>
                <c:pt idx="3637">
                  <c:v>3614</c:v>
                </c:pt>
                <c:pt idx="3638">
                  <c:v>3614</c:v>
                </c:pt>
                <c:pt idx="3639">
                  <c:v>3615</c:v>
                </c:pt>
                <c:pt idx="3640">
                  <c:v>3616</c:v>
                </c:pt>
                <c:pt idx="3641">
                  <c:v>3617</c:v>
                </c:pt>
                <c:pt idx="3642">
                  <c:v>3618</c:v>
                </c:pt>
                <c:pt idx="3643">
                  <c:v>3619</c:v>
                </c:pt>
                <c:pt idx="3644">
                  <c:v>3620</c:v>
                </c:pt>
                <c:pt idx="3645">
                  <c:v>3621</c:v>
                </c:pt>
                <c:pt idx="3646">
                  <c:v>3621</c:v>
                </c:pt>
                <c:pt idx="3647">
                  <c:v>3622</c:v>
                </c:pt>
                <c:pt idx="3648">
                  <c:v>3623</c:v>
                </c:pt>
                <c:pt idx="3649">
                  <c:v>3624</c:v>
                </c:pt>
                <c:pt idx="3650">
                  <c:v>3625</c:v>
                </c:pt>
                <c:pt idx="3651">
                  <c:v>3626</c:v>
                </c:pt>
                <c:pt idx="3652">
                  <c:v>3626</c:v>
                </c:pt>
                <c:pt idx="3653">
                  <c:v>3627</c:v>
                </c:pt>
                <c:pt idx="3654">
                  <c:v>3628</c:v>
                </c:pt>
                <c:pt idx="3655">
                  <c:v>3629</c:v>
                </c:pt>
                <c:pt idx="3656">
                  <c:v>3630</c:v>
                </c:pt>
                <c:pt idx="3657">
                  <c:v>3631</c:v>
                </c:pt>
                <c:pt idx="3658">
                  <c:v>3632</c:v>
                </c:pt>
                <c:pt idx="3659">
                  <c:v>3633</c:v>
                </c:pt>
                <c:pt idx="3660">
                  <c:v>3634</c:v>
                </c:pt>
                <c:pt idx="3661">
                  <c:v>3635</c:v>
                </c:pt>
                <c:pt idx="3662">
                  <c:v>3636</c:v>
                </c:pt>
                <c:pt idx="3663">
                  <c:v>3637</c:v>
                </c:pt>
                <c:pt idx="3664">
                  <c:v>3638</c:v>
                </c:pt>
                <c:pt idx="3665">
                  <c:v>3639</c:v>
                </c:pt>
                <c:pt idx="3666">
                  <c:v>3640</c:v>
                </c:pt>
                <c:pt idx="3667">
                  <c:v>3641</c:v>
                </c:pt>
                <c:pt idx="3668">
                  <c:v>3641</c:v>
                </c:pt>
                <c:pt idx="3669">
                  <c:v>3642</c:v>
                </c:pt>
                <c:pt idx="3670">
                  <c:v>3643</c:v>
                </c:pt>
                <c:pt idx="3671">
                  <c:v>3644</c:v>
                </c:pt>
                <c:pt idx="3672">
                  <c:v>3645</c:v>
                </c:pt>
                <c:pt idx="3673">
                  <c:v>3646</c:v>
                </c:pt>
                <c:pt idx="3674">
                  <c:v>3646</c:v>
                </c:pt>
                <c:pt idx="3675">
                  <c:v>3647</c:v>
                </c:pt>
                <c:pt idx="3676">
                  <c:v>3648</c:v>
                </c:pt>
                <c:pt idx="3677">
                  <c:v>3649</c:v>
                </c:pt>
                <c:pt idx="3678">
                  <c:v>3650</c:v>
                </c:pt>
                <c:pt idx="3679">
                  <c:v>3651</c:v>
                </c:pt>
                <c:pt idx="3680">
                  <c:v>3652</c:v>
                </c:pt>
                <c:pt idx="3681">
                  <c:v>3653</c:v>
                </c:pt>
                <c:pt idx="3682">
                  <c:v>3654</c:v>
                </c:pt>
                <c:pt idx="3683">
                  <c:v>3655</c:v>
                </c:pt>
                <c:pt idx="3684">
                  <c:v>3656</c:v>
                </c:pt>
                <c:pt idx="3685">
                  <c:v>3657</c:v>
                </c:pt>
                <c:pt idx="3686">
                  <c:v>3658</c:v>
                </c:pt>
                <c:pt idx="3687">
                  <c:v>3658</c:v>
                </c:pt>
                <c:pt idx="3688">
                  <c:v>3659</c:v>
                </c:pt>
                <c:pt idx="3689">
                  <c:v>3660</c:v>
                </c:pt>
                <c:pt idx="3690">
                  <c:v>3661</c:v>
                </c:pt>
                <c:pt idx="3691">
                  <c:v>3661</c:v>
                </c:pt>
                <c:pt idx="3692">
                  <c:v>3662</c:v>
                </c:pt>
                <c:pt idx="3693">
                  <c:v>3662</c:v>
                </c:pt>
                <c:pt idx="3694">
                  <c:v>3663</c:v>
                </c:pt>
                <c:pt idx="3695">
                  <c:v>3664</c:v>
                </c:pt>
                <c:pt idx="3696">
                  <c:v>3664</c:v>
                </c:pt>
                <c:pt idx="3697">
                  <c:v>3665</c:v>
                </c:pt>
                <c:pt idx="3698">
                  <c:v>3666</c:v>
                </c:pt>
                <c:pt idx="3699">
                  <c:v>3666</c:v>
                </c:pt>
                <c:pt idx="3700">
                  <c:v>3667</c:v>
                </c:pt>
                <c:pt idx="3701">
                  <c:v>3668</c:v>
                </c:pt>
                <c:pt idx="3702">
                  <c:v>3668</c:v>
                </c:pt>
                <c:pt idx="3703">
                  <c:v>3669</c:v>
                </c:pt>
                <c:pt idx="3704">
                  <c:v>3669</c:v>
                </c:pt>
                <c:pt idx="3705">
                  <c:v>3670</c:v>
                </c:pt>
                <c:pt idx="3706">
                  <c:v>3671</c:v>
                </c:pt>
                <c:pt idx="3707">
                  <c:v>3672</c:v>
                </c:pt>
                <c:pt idx="3708">
                  <c:v>3673</c:v>
                </c:pt>
                <c:pt idx="3709">
                  <c:v>3674</c:v>
                </c:pt>
                <c:pt idx="3710">
                  <c:v>3675</c:v>
                </c:pt>
                <c:pt idx="3711">
                  <c:v>3676</c:v>
                </c:pt>
                <c:pt idx="3712">
                  <c:v>3676</c:v>
                </c:pt>
                <c:pt idx="3713">
                  <c:v>3677</c:v>
                </c:pt>
                <c:pt idx="3714">
                  <c:v>3677</c:v>
                </c:pt>
                <c:pt idx="3715">
                  <c:v>3678</c:v>
                </c:pt>
                <c:pt idx="3716">
                  <c:v>3678</c:v>
                </c:pt>
                <c:pt idx="3717">
                  <c:v>3678</c:v>
                </c:pt>
                <c:pt idx="3718">
                  <c:v>3679</c:v>
                </c:pt>
                <c:pt idx="3719">
                  <c:v>3680</c:v>
                </c:pt>
                <c:pt idx="3720">
                  <c:v>3681</c:v>
                </c:pt>
                <c:pt idx="3721">
                  <c:v>3682</c:v>
                </c:pt>
                <c:pt idx="3722">
                  <c:v>3683</c:v>
                </c:pt>
                <c:pt idx="3723">
                  <c:v>3683</c:v>
                </c:pt>
                <c:pt idx="3724">
                  <c:v>3684</c:v>
                </c:pt>
                <c:pt idx="3725">
                  <c:v>3685</c:v>
                </c:pt>
                <c:pt idx="3726">
                  <c:v>3686</c:v>
                </c:pt>
                <c:pt idx="3727">
                  <c:v>3687</c:v>
                </c:pt>
                <c:pt idx="3728">
                  <c:v>3688</c:v>
                </c:pt>
                <c:pt idx="3729">
                  <c:v>3689</c:v>
                </c:pt>
                <c:pt idx="3730">
                  <c:v>3690</c:v>
                </c:pt>
                <c:pt idx="3731">
                  <c:v>3691</c:v>
                </c:pt>
                <c:pt idx="3732">
                  <c:v>3692</c:v>
                </c:pt>
                <c:pt idx="3733">
                  <c:v>3693</c:v>
                </c:pt>
                <c:pt idx="3734">
                  <c:v>3694</c:v>
                </c:pt>
                <c:pt idx="3735">
                  <c:v>3695</c:v>
                </c:pt>
                <c:pt idx="3736">
                  <c:v>3695</c:v>
                </c:pt>
                <c:pt idx="3737">
                  <c:v>3696</c:v>
                </c:pt>
                <c:pt idx="3738">
                  <c:v>3697</c:v>
                </c:pt>
                <c:pt idx="3739">
                  <c:v>3698</c:v>
                </c:pt>
                <c:pt idx="3740">
                  <c:v>3699</c:v>
                </c:pt>
                <c:pt idx="3741">
                  <c:v>3700</c:v>
                </c:pt>
                <c:pt idx="3742">
                  <c:v>3701</c:v>
                </c:pt>
                <c:pt idx="3743">
                  <c:v>3702</c:v>
                </c:pt>
                <c:pt idx="3744">
                  <c:v>3703</c:v>
                </c:pt>
                <c:pt idx="3745">
                  <c:v>3704</c:v>
                </c:pt>
                <c:pt idx="3746">
                  <c:v>3705</c:v>
                </c:pt>
                <c:pt idx="3747">
                  <c:v>3705</c:v>
                </c:pt>
                <c:pt idx="3748">
                  <c:v>3706</c:v>
                </c:pt>
                <c:pt idx="3749">
                  <c:v>3707</c:v>
                </c:pt>
                <c:pt idx="3750">
                  <c:v>3708</c:v>
                </c:pt>
                <c:pt idx="3751">
                  <c:v>3709</c:v>
                </c:pt>
                <c:pt idx="3752">
                  <c:v>3710</c:v>
                </c:pt>
                <c:pt idx="3753">
                  <c:v>3711</c:v>
                </c:pt>
                <c:pt idx="3754">
                  <c:v>3712</c:v>
                </c:pt>
                <c:pt idx="3755">
                  <c:v>3713</c:v>
                </c:pt>
                <c:pt idx="3756">
                  <c:v>3714</c:v>
                </c:pt>
                <c:pt idx="3757">
                  <c:v>3714</c:v>
                </c:pt>
                <c:pt idx="3758">
                  <c:v>3715</c:v>
                </c:pt>
                <c:pt idx="3759">
                  <c:v>3716</c:v>
                </c:pt>
                <c:pt idx="3760">
                  <c:v>3717</c:v>
                </c:pt>
                <c:pt idx="3761">
                  <c:v>3718</c:v>
                </c:pt>
                <c:pt idx="3762">
                  <c:v>3718</c:v>
                </c:pt>
                <c:pt idx="3763">
                  <c:v>3718</c:v>
                </c:pt>
                <c:pt idx="3764">
                  <c:v>3719</c:v>
                </c:pt>
                <c:pt idx="3765">
                  <c:v>3720</c:v>
                </c:pt>
                <c:pt idx="3766">
                  <c:v>3720</c:v>
                </c:pt>
                <c:pt idx="3767">
                  <c:v>3721</c:v>
                </c:pt>
                <c:pt idx="3768">
                  <c:v>3722</c:v>
                </c:pt>
                <c:pt idx="3769">
                  <c:v>3723</c:v>
                </c:pt>
                <c:pt idx="3770">
                  <c:v>3724</c:v>
                </c:pt>
                <c:pt idx="3771">
                  <c:v>3725</c:v>
                </c:pt>
                <c:pt idx="3772">
                  <c:v>3725</c:v>
                </c:pt>
                <c:pt idx="3773">
                  <c:v>3725</c:v>
                </c:pt>
                <c:pt idx="3774">
                  <c:v>3726</c:v>
                </c:pt>
                <c:pt idx="3775">
                  <c:v>3727</c:v>
                </c:pt>
                <c:pt idx="3776">
                  <c:v>3728</c:v>
                </c:pt>
                <c:pt idx="3777">
                  <c:v>3728</c:v>
                </c:pt>
                <c:pt idx="3778">
                  <c:v>3729</c:v>
                </c:pt>
                <c:pt idx="3779">
                  <c:v>3730</c:v>
                </c:pt>
                <c:pt idx="3780">
                  <c:v>3731</c:v>
                </c:pt>
                <c:pt idx="3781">
                  <c:v>3732</c:v>
                </c:pt>
                <c:pt idx="3782">
                  <c:v>3733</c:v>
                </c:pt>
                <c:pt idx="3783">
                  <c:v>3734</c:v>
                </c:pt>
                <c:pt idx="3784">
                  <c:v>3734</c:v>
                </c:pt>
                <c:pt idx="3785">
                  <c:v>3735</c:v>
                </c:pt>
                <c:pt idx="3786">
                  <c:v>3736</c:v>
                </c:pt>
                <c:pt idx="3787">
                  <c:v>3736</c:v>
                </c:pt>
                <c:pt idx="3788">
                  <c:v>3737</c:v>
                </c:pt>
                <c:pt idx="3789">
                  <c:v>3738</c:v>
                </c:pt>
                <c:pt idx="3790">
                  <c:v>3739</c:v>
                </c:pt>
                <c:pt idx="3791">
                  <c:v>3740</c:v>
                </c:pt>
                <c:pt idx="3792">
                  <c:v>3741</c:v>
                </c:pt>
                <c:pt idx="3793">
                  <c:v>3742</c:v>
                </c:pt>
                <c:pt idx="3794">
                  <c:v>3743</c:v>
                </c:pt>
                <c:pt idx="3795">
                  <c:v>3744</c:v>
                </c:pt>
                <c:pt idx="3796">
                  <c:v>3744</c:v>
                </c:pt>
                <c:pt idx="3797">
                  <c:v>3745</c:v>
                </c:pt>
                <c:pt idx="3798">
                  <c:v>3746</c:v>
                </c:pt>
                <c:pt idx="3799">
                  <c:v>3746</c:v>
                </c:pt>
                <c:pt idx="3800">
                  <c:v>3747</c:v>
                </c:pt>
                <c:pt idx="3801">
                  <c:v>3748</c:v>
                </c:pt>
                <c:pt idx="3802">
                  <c:v>3748</c:v>
                </c:pt>
                <c:pt idx="3803">
                  <c:v>3748</c:v>
                </c:pt>
                <c:pt idx="3804">
                  <c:v>3749</c:v>
                </c:pt>
                <c:pt idx="3805">
                  <c:v>3749</c:v>
                </c:pt>
                <c:pt idx="3806">
                  <c:v>3750</c:v>
                </c:pt>
                <c:pt idx="3807">
                  <c:v>3751</c:v>
                </c:pt>
                <c:pt idx="3808">
                  <c:v>3752</c:v>
                </c:pt>
                <c:pt idx="3809">
                  <c:v>3753</c:v>
                </c:pt>
                <c:pt idx="3810">
                  <c:v>3754</c:v>
                </c:pt>
                <c:pt idx="3811">
                  <c:v>3755</c:v>
                </c:pt>
                <c:pt idx="3812">
                  <c:v>3756</c:v>
                </c:pt>
                <c:pt idx="3813">
                  <c:v>3757</c:v>
                </c:pt>
                <c:pt idx="3814">
                  <c:v>3758</c:v>
                </c:pt>
                <c:pt idx="3815">
                  <c:v>3759</c:v>
                </c:pt>
                <c:pt idx="3816">
                  <c:v>3759</c:v>
                </c:pt>
                <c:pt idx="3817">
                  <c:v>3760</c:v>
                </c:pt>
                <c:pt idx="3818">
                  <c:v>3761</c:v>
                </c:pt>
                <c:pt idx="3819">
                  <c:v>3762</c:v>
                </c:pt>
                <c:pt idx="3820">
                  <c:v>3762</c:v>
                </c:pt>
                <c:pt idx="3821">
                  <c:v>3763</c:v>
                </c:pt>
                <c:pt idx="3822">
                  <c:v>3764</c:v>
                </c:pt>
                <c:pt idx="3823">
                  <c:v>3764</c:v>
                </c:pt>
                <c:pt idx="3824">
                  <c:v>3765</c:v>
                </c:pt>
                <c:pt idx="3825">
                  <c:v>3766</c:v>
                </c:pt>
                <c:pt idx="3826">
                  <c:v>3766</c:v>
                </c:pt>
                <c:pt idx="3827">
                  <c:v>3767</c:v>
                </c:pt>
                <c:pt idx="3828">
                  <c:v>3768</c:v>
                </c:pt>
                <c:pt idx="3829">
                  <c:v>3768</c:v>
                </c:pt>
                <c:pt idx="3830">
                  <c:v>3769</c:v>
                </c:pt>
                <c:pt idx="3831">
                  <c:v>3770</c:v>
                </c:pt>
                <c:pt idx="3832">
                  <c:v>3770</c:v>
                </c:pt>
                <c:pt idx="3833">
                  <c:v>3771</c:v>
                </c:pt>
                <c:pt idx="3834">
                  <c:v>3772</c:v>
                </c:pt>
                <c:pt idx="3835">
                  <c:v>3772</c:v>
                </c:pt>
                <c:pt idx="3836">
                  <c:v>3773</c:v>
                </c:pt>
                <c:pt idx="3837">
                  <c:v>3773</c:v>
                </c:pt>
                <c:pt idx="3838">
                  <c:v>3774</c:v>
                </c:pt>
                <c:pt idx="3839">
                  <c:v>3775</c:v>
                </c:pt>
                <c:pt idx="3840">
                  <c:v>3776</c:v>
                </c:pt>
                <c:pt idx="3841">
                  <c:v>3777</c:v>
                </c:pt>
                <c:pt idx="3842">
                  <c:v>3778</c:v>
                </c:pt>
                <c:pt idx="3843">
                  <c:v>3778</c:v>
                </c:pt>
                <c:pt idx="3844">
                  <c:v>3779</c:v>
                </c:pt>
                <c:pt idx="3845">
                  <c:v>3780</c:v>
                </c:pt>
                <c:pt idx="3846">
                  <c:v>3781</c:v>
                </c:pt>
                <c:pt idx="3847">
                  <c:v>3782</c:v>
                </c:pt>
                <c:pt idx="3848">
                  <c:v>3783</c:v>
                </c:pt>
                <c:pt idx="3849">
                  <c:v>3784</c:v>
                </c:pt>
                <c:pt idx="3850">
                  <c:v>3785</c:v>
                </c:pt>
                <c:pt idx="3851">
                  <c:v>3786</c:v>
                </c:pt>
                <c:pt idx="3852">
                  <c:v>3786</c:v>
                </c:pt>
                <c:pt idx="3853">
                  <c:v>3787</c:v>
                </c:pt>
                <c:pt idx="3854">
                  <c:v>3788</c:v>
                </c:pt>
                <c:pt idx="3855">
                  <c:v>3788</c:v>
                </c:pt>
                <c:pt idx="3856">
                  <c:v>3788</c:v>
                </c:pt>
                <c:pt idx="3857">
                  <c:v>3789</c:v>
                </c:pt>
                <c:pt idx="3858">
                  <c:v>3790</c:v>
                </c:pt>
                <c:pt idx="3859">
                  <c:v>3791</c:v>
                </c:pt>
                <c:pt idx="3860">
                  <c:v>3792</c:v>
                </c:pt>
                <c:pt idx="3861">
                  <c:v>3793</c:v>
                </c:pt>
                <c:pt idx="3862">
                  <c:v>3793</c:v>
                </c:pt>
                <c:pt idx="3863">
                  <c:v>3794</c:v>
                </c:pt>
                <c:pt idx="3864">
                  <c:v>3795</c:v>
                </c:pt>
                <c:pt idx="3865">
                  <c:v>3796</c:v>
                </c:pt>
                <c:pt idx="3866">
                  <c:v>3797</c:v>
                </c:pt>
                <c:pt idx="3867">
                  <c:v>3798</c:v>
                </c:pt>
                <c:pt idx="3868">
                  <c:v>3799</c:v>
                </c:pt>
                <c:pt idx="3869">
                  <c:v>3800</c:v>
                </c:pt>
                <c:pt idx="3870">
                  <c:v>3801</c:v>
                </c:pt>
                <c:pt idx="3871">
                  <c:v>3802</c:v>
                </c:pt>
                <c:pt idx="3872">
                  <c:v>3803</c:v>
                </c:pt>
                <c:pt idx="3873">
                  <c:v>3804</c:v>
                </c:pt>
                <c:pt idx="3874">
                  <c:v>3804</c:v>
                </c:pt>
                <c:pt idx="3875">
                  <c:v>3805</c:v>
                </c:pt>
                <c:pt idx="3876">
                  <c:v>3806</c:v>
                </c:pt>
                <c:pt idx="3877">
                  <c:v>3807</c:v>
                </c:pt>
                <c:pt idx="3878">
                  <c:v>3807</c:v>
                </c:pt>
                <c:pt idx="3879">
                  <c:v>3808</c:v>
                </c:pt>
                <c:pt idx="3880">
                  <c:v>3809</c:v>
                </c:pt>
                <c:pt idx="3881">
                  <c:v>3809</c:v>
                </c:pt>
                <c:pt idx="3882">
                  <c:v>3810</c:v>
                </c:pt>
                <c:pt idx="3883">
                  <c:v>3811</c:v>
                </c:pt>
                <c:pt idx="3884">
                  <c:v>3811</c:v>
                </c:pt>
                <c:pt idx="3885">
                  <c:v>3812</c:v>
                </c:pt>
                <c:pt idx="3886">
                  <c:v>3813</c:v>
                </c:pt>
                <c:pt idx="3887">
                  <c:v>3814</c:v>
                </c:pt>
                <c:pt idx="3888">
                  <c:v>3815</c:v>
                </c:pt>
                <c:pt idx="3889">
                  <c:v>3815</c:v>
                </c:pt>
                <c:pt idx="3890">
                  <c:v>3816</c:v>
                </c:pt>
                <c:pt idx="3891">
                  <c:v>3817</c:v>
                </c:pt>
                <c:pt idx="3892">
                  <c:v>3818</c:v>
                </c:pt>
                <c:pt idx="3893">
                  <c:v>3818</c:v>
                </c:pt>
                <c:pt idx="3894">
                  <c:v>3819</c:v>
                </c:pt>
                <c:pt idx="3895">
                  <c:v>3820</c:v>
                </c:pt>
                <c:pt idx="3896">
                  <c:v>3821</c:v>
                </c:pt>
                <c:pt idx="3897">
                  <c:v>3821</c:v>
                </c:pt>
                <c:pt idx="3898">
                  <c:v>3822</c:v>
                </c:pt>
                <c:pt idx="3899">
                  <c:v>3822</c:v>
                </c:pt>
                <c:pt idx="3900">
                  <c:v>3823</c:v>
                </c:pt>
                <c:pt idx="3901">
                  <c:v>3824</c:v>
                </c:pt>
                <c:pt idx="3902">
                  <c:v>3825</c:v>
                </c:pt>
                <c:pt idx="3903">
                  <c:v>3826</c:v>
                </c:pt>
                <c:pt idx="3904">
                  <c:v>3826</c:v>
                </c:pt>
                <c:pt idx="3905">
                  <c:v>3826</c:v>
                </c:pt>
                <c:pt idx="3906">
                  <c:v>3827</c:v>
                </c:pt>
                <c:pt idx="3907">
                  <c:v>3828</c:v>
                </c:pt>
                <c:pt idx="3908">
                  <c:v>3829</c:v>
                </c:pt>
                <c:pt idx="3909">
                  <c:v>3830</c:v>
                </c:pt>
                <c:pt idx="3910">
                  <c:v>3831</c:v>
                </c:pt>
                <c:pt idx="3911">
                  <c:v>3832</c:v>
                </c:pt>
                <c:pt idx="3912">
                  <c:v>3833</c:v>
                </c:pt>
                <c:pt idx="3913">
                  <c:v>3834</c:v>
                </c:pt>
                <c:pt idx="3914">
                  <c:v>3835</c:v>
                </c:pt>
                <c:pt idx="3915">
                  <c:v>3836</c:v>
                </c:pt>
                <c:pt idx="3916">
                  <c:v>3837</c:v>
                </c:pt>
                <c:pt idx="3917">
                  <c:v>3838</c:v>
                </c:pt>
                <c:pt idx="3918">
                  <c:v>3839</c:v>
                </c:pt>
                <c:pt idx="3919">
                  <c:v>3840</c:v>
                </c:pt>
                <c:pt idx="3920">
                  <c:v>3840</c:v>
                </c:pt>
                <c:pt idx="3921">
                  <c:v>3840</c:v>
                </c:pt>
                <c:pt idx="3922">
                  <c:v>3840</c:v>
                </c:pt>
                <c:pt idx="3923">
                  <c:v>3841</c:v>
                </c:pt>
                <c:pt idx="3924">
                  <c:v>3842</c:v>
                </c:pt>
                <c:pt idx="3925">
                  <c:v>3843</c:v>
                </c:pt>
                <c:pt idx="3926">
                  <c:v>3844</c:v>
                </c:pt>
                <c:pt idx="3927">
                  <c:v>3845</c:v>
                </c:pt>
                <c:pt idx="3928">
                  <c:v>3846</c:v>
                </c:pt>
                <c:pt idx="3929">
                  <c:v>3846</c:v>
                </c:pt>
                <c:pt idx="3930">
                  <c:v>3846</c:v>
                </c:pt>
                <c:pt idx="3931">
                  <c:v>3847</c:v>
                </c:pt>
                <c:pt idx="3932">
                  <c:v>3847</c:v>
                </c:pt>
                <c:pt idx="3933">
                  <c:v>3848</c:v>
                </c:pt>
                <c:pt idx="3934">
                  <c:v>3849</c:v>
                </c:pt>
                <c:pt idx="3935">
                  <c:v>3850</c:v>
                </c:pt>
                <c:pt idx="3936">
                  <c:v>3850</c:v>
                </c:pt>
                <c:pt idx="3937">
                  <c:v>3851</c:v>
                </c:pt>
                <c:pt idx="3938">
                  <c:v>3851</c:v>
                </c:pt>
                <c:pt idx="3939">
                  <c:v>3852</c:v>
                </c:pt>
                <c:pt idx="3940">
                  <c:v>3852</c:v>
                </c:pt>
                <c:pt idx="3941">
                  <c:v>3853</c:v>
                </c:pt>
                <c:pt idx="3942">
                  <c:v>3854</c:v>
                </c:pt>
                <c:pt idx="3943">
                  <c:v>3854</c:v>
                </c:pt>
                <c:pt idx="3944">
                  <c:v>3855</c:v>
                </c:pt>
                <c:pt idx="3945">
                  <c:v>3856</c:v>
                </c:pt>
                <c:pt idx="3946">
                  <c:v>3857</c:v>
                </c:pt>
                <c:pt idx="3947">
                  <c:v>3857</c:v>
                </c:pt>
                <c:pt idx="3948">
                  <c:v>3858</c:v>
                </c:pt>
                <c:pt idx="3949">
                  <c:v>3858</c:v>
                </c:pt>
                <c:pt idx="3950">
                  <c:v>3858</c:v>
                </c:pt>
                <c:pt idx="3951">
                  <c:v>3859</c:v>
                </c:pt>
                <c:pt idx="3952">
                  <c:v>3859</c:v>
                </c:pt>
                <c:pt idx="3953">
                  <c:v>3860</c:v>
                </c:pt>
                <c:pt idx="3954">
                  <c:v>3861</c:v>
                </c:pt>
                <c:pt idx="3955">
                  <c:v>3862</c:v>
                </c:pt>
                <c:pt idx="3956">
                  <c:v>3862</c:v>
                </c:pt>
                <c:pt idx="3957">
                  <c:v>3863</c:v>
                </c:pt>
                <c:pt idx="3958">
                  <c:v>3864</c:v>
                </c:pt>
                <c:pt idx="3959">
                  <c:v>3865</c:v>
                </c:pt>
                <c:pt idx="3960">
                  <c:v>3865</c:v>
                </c:pt>
                <c:pt idx="3961">
                  <c:v>3866</c:v>
                </c:pt>
                <c:pt idx="3962">
                  <c:v>3866</c:v>
                </c:pt>
                <c:pt idx="3963">
                  <c:v>3867</c:v>
                </c:pt>
                <c:pt idx="3964">
                  <c:v>3867</c:v>
                </c:pt>
                <c:pt idx="3965">
                  <c:v>3867</c:v>
                </c:pt>
                <c:pt idx="3966">
                  <c:v>3867</c:v>
                </c:pt>
                <c:pt idx="3967">
                  <c:v>3868</c:v>
                </c:pt>
                <c:pt idx="3968">
                  <c:v>3868</c:v>
                </c:pt>
                <c:pt idx="3969">
                  <c:v>3868</c:v>
                </c:pt>
                <c:pt idx="3970">
                  <c:v>3868</c:v>
                </c:pt>
                <c:pt idx="3971">
                  <c:v>3869</c:v>
                </c:pt>
                <c:pt idx="3972">
                  <c:v>3869</c:v>
                </c:pt>
                <c:pt idx="3973">
                  <c:v>3870</c:v>
                </c:pt>
                <c:pt idx="3974">
                  <c:v>3870</c:v>
                </c:pt>
                <c:pt idx="3975">
                  <c:v>3871</c:v>
                </c:pt>
                <c:pt idx="3976">
                  <c:v>3872</c:v>
                </c:pt>
                <c:pt idx="3977">
                  <c:v>3873</c:v>
                </c:pt>
                <c:pt idx="3978">
                  <c:v>3873</c:v>
                </c:pt>
                <c:pt idx="3979">
                  <c:v>3873</c:v>
                </c:pt>
                <c:pt idx="3980">
                  <c:v>3874</c:v>
                </c:pt>
                <c:pt idx="3981">
                  <c:v>3874</c:v>
                </c:pt>
                <c:pt idx="3982">
                  <c:v>3875</c:v>
                </c:pt>
                <c:pt idx="3983">
                  <c:v>3876</c:v>
                </c:pt>
                <c:pt idx="3984">
                  <c:v>3877</c:v>
                </c:pt>
                <c:pt idx="3985">
                  <c:v>3878</c:v>
                </c:pt>
                <c:pt idx="3986">
                  <c:v>3878</c:v>
                </c:pt>
                <c:pt idx="3987">
                  <c:v>3878</c:v>
                </c:pt>
                <c:pt idx="3988">
                  <c:v>3879</c:v>
                </c:pt>
                <c:pt idx="3989">
                  <c:v>3879</c:v>
                </c:pt>
                <c:pt idx="3990">
                  <c:v>3880</c:v>
                </c:pt>
                <c:pt idx="3991">
                  <c:v>3881</c:v>
                </c:pt>
                <c:pt idx="3992">
                  <c:v>3881</c:v>
                </c:pt>
                <c:pt idx="3993">
                  <c:v>3882</c:v>
                </c:pt>
                <c:pt idx="3994">
                  <c:v>3883</c:v>
                </c:pt>
                <c:pt idx="3995">
                  <c:v>3883</c:v>
                </c:pt>
                <c:pt idx="3996">
                  <c:v>3884</c:v>
                </c:pt>
                <c:pt idx="3997">
                  <c:v>3884</c:v>
                </c:pt>
                <c:pt idx="3998">
                  <c:v>3885</c:v>
                </c:pt>
                <c:pt idx="3999">
                  <c:v>3886</c:v>
                </c:pt>
                <c:pt idx="4000">
                  <c:v>3887</c:v>
                </c:pt>
                <c:pt idx="4001">
                  <c:v>3887</c:v>
                </c:pt>
                <c:pt idx="4002">
                  <c:v>3888</c:v>
                </c:pt>
                <c:pt idx="4003">
                  <c:v>3889</c:v>
                </c:pt>
                <c:pt idx="4004">
                  <c:v>3890</c:v>
                </c:pt>
                <c:pt idx="4005">
                  <c:v>3891</c:v>
                </c:pt>
                <c:pt idx="4006">
                  <c:v>3892</c:v>
                </c:pt>
                <c:pt idx="4007">
                  <c:v>3893</c:v>
                </c:pt>
                <c:pt idx="4008">
                  <c:v>3894</c:v>
                </c:pt>
                <c:pt idx="4009">
                  <c:v>3894</c:v>
                </c:pt>
                <c:pt idx="4010">
                  <c:v>3894</c:v>
                </c:pt>
                <c:pt idx="4011">
                  <c:v>3895</c:v>
                </c:pt>
                <c:pt idx="4012">
                  <c:v>3895</c:v>
                </c:pt>
                <c:pt idx="4013">
                  <c:v>3895</c:v>
                </c:pt>
                <c:pt idx="4014">
                  <c:v>3896</c:v>
                </c:pt>
                <c:pt idx="4015">
                  <c:v>3897</c:v>
                </c:pt>
                <c:pt idx="4016">
                  <c:v>3898</c:v>
                </c:pt>
                <c:pt idx="4017">
                  <c:v>3899</c:v>
                </c:pt>
                <c:pt idx="4018">
                  <c:v>3900</c:v>
                </c:pt>
                <c:pt idx="4019">
                  <c:v>3901</c:v>
                </c:pt>
                <c:pt idx="4020">
                  <c:v>3902</c:v>
                </c:pt>
                <c:pt idx="4021">
                  <c:v>3903</c:v>
                </c:pt>
                <c:pt idx="4022">
                  <c:v>3904</c:v>
                </c:pt>
                <c:pt idx="4023">
                  <c:v>3905</c:v>
                </c:pt>
                <c:pt idx="4024">
                  <c:v>3906</c:v>
                </c:pt>
                <c:pt idx="4025">
                  <c:v>3906</c:v>
                </c:pt>
                <c:pt idx="4026">
                  <c:v>3907</c:v>
                </c:pt>
                <c:pt idx="4027">
                  <c:v>3908</c:v>
                </c:pt>
                <c:pt idx="4028">
                  <c:v>3908</c:v>
                </c:pt>
                <c:pt idx="4029">
                  <c:v>3909</c:v>
                </c:pt>
                <c:pt idx="4030">
                  <c:v>3910</c:v>
                </c:pt>
                <c:pt idx="4031">
                  <c:v>3910</c:v>
                </c:pt>
                <c:pt idx="4032">
                  <c:v>3911</c:v>
                </c:pt>
                <c:pt idx="4033">
                  <c:v>3911</c:v>
                </c:pt>
                <c:pt idx="4034">
                  <c:v>3912</c:v>
                </c:pt>
                <c:pt idx="4035">
                  <c:v>3913</c:v>
                </c:pt>
                <c:pt idx="4036">
                  <c:v>3913</c:v>
                </c:pt>
                <c:pt idx="4037">
                  <c:v>3913</c:v>
                </c:pt>
                <c:pt idx="4038">
                  <c:v>3914</c:v>
                </c:pt>
                <c:pt idx="4039">
                  <c:v>3915</c:v>
                </c:pt>
                <c:pt idx="4040">
                  <c:v>3916</c:v>
                </c:pt>
                <c:pt idx="4041">
                  <c:v>3916</c:v>
                </c:pt>
                <c:pt idx="4042">
                  <c:v>3916</c:v>
                </c:pt>
                <c:pt idx="4043">
                  <c:v>3917</c:v>
                </c:pt>
                <c:pt idx="4044">
                  <c:v>3917</c:v>
                </c:pt>
                <c:pt idx="4045">
                  <c:v>3918</c:v>
                </c:pt>
                <c:pt idx="4046">
                  <c:v>3918</c:v>
                </c:pt>
                <c:pt idx="4047">
                  <c:v>3919</c:v>
                </c:pt>
                <c:pt idx="4048">
                  <c:v>3919</c:v>
                </c:pt>
                <c:pt idx="4049">
                  <c:v>3919</c:v>
                </c:pt>
                <c:pt idx="4050">
                  <c:v>3920</c:v>
                </c:pt>
                <c:pt idx="4051">
                  <c:v>3921</c:v>
                </c:pt>
                <c:pt idx="4052">
                  <c:v>3921</c:v>
                </c:pt>
                <c:pt idx="4053">
                  <c:v>3921</c:v>
                </c:pt>
                <c:pt idx="4054">
                  <c:v>3921</c:v>
                </c:pt>
                <c:pt idx="4055">
                  <c:v>3921</c:v>
                </c:pt>
                <c:pt idx="4056">
                  <c:v>3921</c:v>
                </c:pt>
                <c:pt idx="4057">
                  <c:v>3922</c:v>
                </c:pt>
                <c:pt idx="4058">
                  <c:v>3922</c:v>
                </c:pt>
                <c:pt idx="4059">
                  <c:v>3923</c:v>
                </c:pt>
                <c:pt idx="4060">
                  <c:v>3924</c:v>
                </c:pt>
                <c:pt idx="4061">
                  <c:v>3925</c:v>
                </c:pt>
                <c:pt idx="4062">
                  <c:v>3926</c:v>
                </c:pt>
                <c:pt idx="4063">
                  <c:v>3926</c:v>
                </c:pt>
                <c:pt idx="4064">
                  <c:v>3926</c:v>
                </c:pt>
                <c:pt idx="4065">
                  <c:v>3926</c:v>
                </c:pt>
                <c:pt idx="4066">
                  <c:v>3926</c:v>
                </c:pt>
                <c:pt idx="4067">
                  <c:v>3926</c:v>
                </c:pt>
                <c:pt idx="4068">
                  <c:v>3926</c:v>
                </c:pt>
                <c:pt idx="4069">
                  <c:v>3927</c:v>
                </c:pt>
                <c:pt idx="4070">
                  <c:v>3928</c:v>
                </c:pt>
                <c:pt idx="4071">
                  <c:v>3929</c:v>
                </c:pt>
                <c:pt idx="4072">
                  <c:v>3930</c:v>
                </c:pt>
                <c:pt idx="4073">
                  <c:v>3930</c:v>
                </c:pt>
                <c:pt idx="4074">
                  <c:v>3931</c:v>
                </c:pt>
                <c:pt idx="4075">
                  <c:v>3932</c:v>
                </c:pt>
                <c:pt idx="4076">
                  <c:v>3932</c:v>
                </c:pt>
                <c:pt idx="4077">
                  <c:v>3933</c:v>
                </c:pt>
                <c:pt idx="4078">
                  <c:v>3933</c:v>
                </c:pt>
                <c:pt idx="4079">
                  <c:v>3934</c:v>
                </c:pt>
                <c:pt idx="4080">
                  <c:v>3935</c:v>
                </c:pt>
                <c:pt idx="4081">
                  <c:v>3936</c:v>
                </c:pt>
                <c:pt idx="4082">
                  <c:v>3937</c:v>
                </c:pt>
                <c:pt idx="4083">
                  <c:v>3937</c:v>
                </c:pt>
                <c:pt idx="4084">
                  <c:v>3937</c:v>
                </c:pt>
                <c:pt idx="4085">
                  <c:v>3937</c:v>
                </c:pt>
                <c:pt idx="4086">
                  <c:v>3938</c:v>
                </c:pt>
                <c:pt idx="4087">
                  <c:v>3938</c:v>
                </c:pt>
                <c:pt idx="4088">
                  <c:v>3939</c:v>
                </c:pt>
                <c:pt idx="4089">
                  <c:v>3940</c:v>
                </c:pt>
                <c:pt idx="4090">
                  <c:v>3941</c:v>
                </c:pt>
                <c:pt idx="4091">
                  <c:v>3942</c:v>
                </c:pt>
                <c:pt idx="4092">
                  <c:v>3942</c:v>
                </c:pt>
                <c:pt idx="4093">
                  <c:v>3942</c:v>
                </c:pt>
                <c:pt idx="4094">
                  <c:v>3942</c:v>
                </c:pt>
                <c:pt idx="4095">
                  <c:v>3942</c:v>
                </c:pt>
                <c:pt idx="4096">
                  <c:v>3942</c:v>
                </c:pt>
                <c:pt idx="4097">
                  <c:v>3942</c:v>
                </c:pt>
                <c:pt idx="4098">
                  <c:v>3943</c:v>
                </c:pt>
                <c:pt idx="4099">
                  <c:v>3944</c:v>
                </c:pt>
                <c:pt idx="4100">
                  <c:v>3945</c:v>
                </c:pt>
                <c:pt idx="4101">
                  <c:v>3946</c:v>
                </c:pt>
                <c:pt idx="4102">
                  <c:v>3946</c:v>
                </c:pt>
                <c:pt idx="4103">
                  <c:v>3947</c:v>
                </c:pt>
                <c:pt idx="4104">
                  <c:v>3947</c:v>
                </c:pt>
                <c:pt idx="4105">
                  <c:v>3948</c:v>
                </c:pt>
                <c:pt idx="4106">
                  <c:v>3948</c:v>
                </c:pt>
                <c:pt idx="4107">
                  <c:v>3948</c:v>
                </c:pt>
                <c:pt idx="4108">
                  <c:v>3948</c:v>
                </c:pt>
                <c:pt idx="4109">
                  <c:v>3949</c:v>
                </c:pt>
                <c:pt idx="4110">
                  <c:v>3950</c:v>
                </c:pt>
                <c:pt idx="4111">
                  <c:v>3951</c:v>
                </c:pt>
                <c:pt idx="4112">
                  <c:v>3952</c:v>
                </c:pt>
                <c:pt idx="4113">
                  <c:v>3952</c:v>
                </c:pt>
                <c:pt idx="4114">
                  <c:v>3953</c:v>
                </c:pt>
                <c:pt idx="4115">
                  <c:v>3954</c:v>
                </c:pt>
                <c:pt idx="4116">
                  <c:v>3954</c:v>
                </c:pt>
                <c:pt idx="4117">
                  <c:v>3954</c:v>
                </c:pt>
                <c:pt idx="4118">
                  <c:v>3955</c:v>
                </c:pt>
                <c:pt idx="4119">
                  <c:v>3956</c:v>
                </c:pt>
                <c:pt idx="4120">
                  <c:v>3957</c:v>
                </c:pt>
                <c:pt idx="4121">
                  <c:v>3957</c:v>
                </c:pt>
                <c:pt idx="4122">
                  <c:v>3958</c:v>
                </c:pt>
                <c:pt idx="4123">
                  <c:v>3958</c:v>
                </c:pt>
                <c:pt idx="4124">
                  <c:v>3959</c:v>
                </c:pt>
                <c:pt idx="4125">
                  <c:v>3960</c:v>
                </c:pt>
                <c:pt idx="4126">
                  <c:v>3960</c:v>
                </c:pt>
                <c:pt idx="4127">
                  <c:v>3961</c:v>
                </c:pt>
                <c:pt idx="4128">
                  <c:v>3962</c:v>
                </c:pt>
                <c:pt idx="4129">
                  <c:v>3963</c:v>
                </c:pt>
                <c:pt idx="4130">
                  <c:v>3964</c:v>
                </c:pt>
                <c:pt idx="4131">
                  <c:v>3965</c:v>
                </c:pt>
                <c:pt idx="4132">
                  <c:v>3966</c:v>
                </c:pt>
                <c:pt idx="4133">
                  <c:v>3967</c:v>
                </c:pt>
                <c:pt idx="4134">
                  <c:v>3968</c:v>
                </c:pt>
                <c:pt idx="4135">
                  <c:v>3969</c:v>
                </c:pt>
                <c:pt idx="4136">
                  <c:v>3969</c:v>
                </c:pt>
                <c:pt idx="4137">
                  <c:v>3970</c:v>
                </c:pt>
                <c:pt idx="4138">
                  <c:v>3971</c:v>
                </c:pt>
                <c:pt idx="4139">
                  <c:v>3971</c:v>
                </c:pt>
                <c:pt idx="4140">
                  <c:v>3971</c:v>
                </c:pt>
                <c:pt idx="4141">
                  <c:v>3972</c:v>
                </c:pt>
                <c:pt idx="4142">
                  <c:v>3973</c:v>
                </c:pt>
                <c:pt idx="4143">
                  <c:v>3974</c:v>
                </c:pt>
                <c:pt idx="4144">
                  <c:v>3975</c:v>
                </c:pt>
                <c:pt idx="4145">
                  <c:v>3976</c:v>
                </c:pt>
                <c:pt idx="4146">
                  <c:v>3977</c:v>
                </c:pt>
                <c:pt idx="4147">
                  <c:v>3977</c:v>
                </c:pt>
                <c:pt idx="4148">
                  <c:v>3978</c:v>
                </c:pt>
                <c:pt idx="4149">
                  <c:v>3979</c:v>
                </c:pt>
                <c:pt idx="4150">
                  <c:v>3980</c:v>
                </c:pt>
                <c:pt idx="4151">
                  <c:v>3981</c:v>
                </c:pt>
                <c:pt idx="4152">
                  <c:v>3982</c:v>
                </c:pt>
                <c:pt idx="4153">
                  <c:v>3982</c:v>
                </c:pt>
                <c:pt idx="4154">
                  <c:v>3982</c:v>
                </c:pt>
                <c:pt idx="4155">
                  <c:v>3982</c:v>
                </c:pt>
                <c:pt idx="4156">
                  <c:v>3982</c:v>
                </c:pt>
                <c:pt idx="4157">
                  <c:v>3983</c:v>
                </c:pt>
                <c:pt idx="4158">
                  <c:v>3984</c:v>
                </c:pt>
                <c:pt idx="4159">
                  <c:v>3985</c:v>
                </c:pt>
                <c:pt idx="4160">
                  <c:v>3985</c:v>
                </c:pt>
                <c:pt idx="4161">
                  <c:v>3986</c:v>
                </c:pt>
                <c:pt idx="4162">
                  <c:v>3987</c:v>
                </c:pt>
                <c:pt idx="4163">
                  <c:v>3987</c:v>
                </c:pt>
                <c:pt idx="4164">
                  <c:v>3988</c:v>
                </c:pt>
                <c:pt idx="4165">
                  <c:v>3988</c:v>
                </c:pt>
                <c:pt idx="4166">
                  <c:v>3989</c:v>
                </c:pt>
                <c:pt idx="4167">
                  <c:v>3990</c:v>
                </c:pt>
                <c:pt idx="4168">
                  <c:v>3990</c:v>
                </c:pt>
                <c:pt idx="4169">
                  <c:v>3990</c:v>
                </c:pt>
                <c:pt idx="4170">
                  <c:v>3990</c:v>
                </c:pt>
                <c:pt idx="4171">
                  <c:v>3990</c:v>
                </c:pt>
                <c:pt idx="4172">
                  <c:v>3991</c:v>
                </c:pt>
                <c:pt idx="4173">
                  <c:v>3992</c:v>
                </c:pt>
                <c:pt idx="4174">
                  <c:v>3993</c:v>
                </c:pt>
                <c:pt idx="4175">
                  <c:v>3994</c:v>
                </c:pt>
                <c:pt idx="4176">
                  <c:v>3994</c:v>
                </c:pt>
                <c:pt idx="4177">
                  <c:v>3995</c:v>
                </c:pt>
                <c:pt idx="4178">
                  <c:v>3995</c:v>
                </c:pt>
                <c:pt idx="4179">
                  <c:v>3995</c:v>
                </c:pt>
                <c:pt idx="4180">
                  <c:v>3995</c:v>
                </c:pt>
                <c:pt idx="4181">
                  <c:v>3995</c:v>
                </c:pt>
                <c:pt idx="4182">
                  <c:v>3996</c:v>
                </c:pt>
                <c:pt idx="4183">
                  <c:v>3996</c:v>
                </c:pt>
                <c:pt idx="4184">
                  <c:v>3997</c:v>
                </c:pt>
                <c:pt idx="4185">
                  <c:v>3998</c:v>
                </c:pt>
                <c:pt idx="4186">
                  <c:v>3999</c:v>
                </c:pt>
                <c:pt idx="4187">
                  <c:v>4000</c:v>
                </c:pt>
                <c:pt idx="4188">
                  <c:v>4001</c:v>
                </c:pt>
                <c:pt idx="4189">
                  <c:v>4002</c:v>
                </c:pt>
                <c:pt idx="4190">
                  <c:v>4003</c:v>
                </c:pt>
                <c:pt idx="4191">
                  <c:v>4003</c:v>
                </c:pt>
                <c:pt idx="4192">
                  <c:v>4003</c:v>
                </c:pt>
                <c:pt idx="4193">
                  <c:v>4004</c:v>
                </c:pt>
                <c:pt idx="4194">
                  <c:v>4005</c:v>
                </c:pt>
                <c:pt idx="4195">
                  <c:v>4005</c:v>
                </c:pt>
                <c:pt idx="4196">
                  <c:v>4006</c:v>
                </c:pt>
                <c:pt idx="4197">
                  <c:v>4007</c:v>
                </c:pt>
                <c:pt idx="4198">
                  <c:v>4008</c:v>
                </c:pt>
                <c:pt idx="4199">
                  <c:v>4008</c:v>
                </c:pt>
                <c:pt idx="4200">
                  <c:v>4008</c:v>
                </c:pt>
                <c:pt idx="4201">
                  <c:v>4009</c:v>
                </c:pt>
                <c:pt idx="4202">
                  <c:v>4009</c:v>
                </c:pt>
                <c:pt idx="4203">
                  <c:v>4009</c:v>
                </c:pt>
                <c:pt idx="4204">
                  <c:v>4010</c:v>
                </c:pt>
                <c:pt idx="4205">
                  <c:v>4010</c:v>
                </c:pt>
                <c:pt idx="4206">
                  <c:v>4011</c:v>
                </c:pt>
                <c:pt idx="4207">
                  <c:v>4011</c:v>
                </c:pt>
                <c:pt idx="4208">
                  <c:v>4012</c:v>
                </c:pt>
                <c:pt idx="4209">
                  <c:v>4013</c:v>
                </c:pt>
                <c:pt idx="4210">
                  <c:v>4013</c:v>
                </c:pt>
                <c:pt idx="4211">
                  <c:v>4014</c:v>
                </c:pt>
                <c:pt idx="4212">
                  <c:v>4014</c:v>
                </c:pt>
                <c:pt idx="4213">
                  <c:v>4015</c:v>
                </c:pt>
                <c:pt idx="4214">
                  <c:v>4015</c:v>
                </c:pt>
                <c:pt idx="4215">
                  <c:v>4016</c:v>
                </c:pt>
                <c:pt idx="4216">
                  <c:v>4016</c:v>
                </c:pt>
              </c:numCache>
            </c:numRef>
          </c:xVal>
          <c:yVal>
            <c:numRef>
              <c:f>[1]ETD_fig!$D$2:$D$7775</c:f>
              <c:numCache>
                <c:formatCode>General</c:formatCode>
                <c:ptCount val="777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3.3512064343163502E-4</c:v>
                </c:pt>
                <c:pt idx="2985">
                  <c:v>3.3500837520938101E-4</c:v>
                </c:pt>
                <c:pt idx="2986">
                  <c:v>3.3489618218352402E-4</c:v>
                </c:pt>
                <c:pt idx="2987">
                  <c:v>3.3478406427854101E-4</c:v>
                </c:pt>
                <c:pt idx="2988">
                  <c:v>3.3467202141901001E-4</c:v>
                </c:pt>
                <c:pt idx="2989">
                  <c:v>3.3456005352960801E-4</c:v>
                </c:pt>
                <c:pt idx="2990">
                  <c:v>3.3444816053511802E-4</c:v>
                </c:pt>
                <c:pt idx="2991">
                  <c:v>3.3433634236041402E-4</c:v>
                </c:pt>
                <c:pt idx="2992">
                  <c:v>3.3422459893048099E-4</c:v>
                </c:pt>
                <c:pt idx="2993">
                  <c:v>3.3411293017039802E-4</c:v>
                </c:pt>
                <c:pt idx="2994">
                  <c:v>3.3400133600534502E-4</c:v>
                </c:pt>
                <c:pt idx="2995">
                  <c:v>3.33889816360601E-4</c:v>
                </c:pt>
                <c:pt idx="2996">
                  <c:v>3.3377837116154899E-4</c:v>
                </c:pt>
                <c:pt idx="2997">
                  <c:v>3.3366700033366702E-4</c:v>
                </c:pt>
                <c:pt idx="2998">
                  <c:v>3.3355570380253603E-4</c:v>
                </c:pt>
                <c:pt idx="2999">
                  <c:v>3.3344448149383202E-4</c:v>
                </c:pt>
                <c:pt idx="3000">
                  <c:v>3.3333333333333403E-4</c:v>
                </c:pt>
                <c:pt idx="3001">
                  <c:v>3.33222259246917E-4</c:v>
                </c:pt>
                <c:pt idx="3002">
                  <c:v>3.3311125916056001E-4</c:v>
                </c:pt>
                <c:pt idx="3003">
                  <c:v>3.33000333000333E-4</c:v>
                </c:pt>
                <c:pt idx="3004">
                  <c:v>3.3288948069241101E-4</c:v>
                </c:pt>
                <c:pt idx="3005">
                  <c:v>3.3277870216306201E-4</c:v>
                </c:pt>
                <c:pt idx="3006">
                  <c:v>3.3266799733865598E-4</c:v>
                </c:pt>
                <c:pt idx="3007">
                  <c:v>3.3255736614566103E-4</c:v>
                </c:pt>
                <c:pt idx="3008">
                  <c:v>3.3244680851063802E-4</c:v>
                </c:pt>
                <c:pt idx="3009">
                  <c:v>3.3233632436025298E-4</c:v>
                </c:pt>
                <c:pt idx="3010">
                  <c:v>3.3222591362126199E-4</c:v>
                </c:pt>
                <c:pt idx="3011">
                  <c:v>3.3211557622052498E-4</c:v>
                </c:pt>
                <c:pt idx="3012">
                  <c:v>3.3200531208499399E-4</c:v>
                </c:pt>
                <c:pt idx="3013">
                  <c:v>3.3189512114171999E-4</c:v>
                </c:pt>
                <c:pt idx="3014">
                  <c:v>3.3178500331784998E-4</c:v>
                </c:pt>
                <c:pt idx="3015">
                  <c:v>3.3167495854063002E-4</c:v>
                </c:pt>
                <c:pt idx="3016">
                  <c:v>3.3156498673740003E-4</c:v>
                </c:pt>
                <c:pt idx="3017">
                  <c:v>3.3145508783559901E-4</c:v>
                </c:pt>
                <c:pt idx="3018">
                  <c:v>3.3134526176275598E-4</c:v>
                </c:pt>
                <c:pt idx="3019">
                  <c:v>3.3123550844650499E-4</c:v>
                </c:pt>
                <c:pt idx="3020">
                  <c:v>3.3112582781456899E-4</c:v>
                </c:pt>
                <c:pt idx="3021">
                  <c:v>3.3101621979476898E-4</c:v>
                </c:pt>
                <c:pt idx="3022">
                  <c:v>3.30906684315023E-4</c:v>
                </c:pt>
                <c:pt idx="3023">
                  <c:v>3.30797221303342E-4</c:v>
                </c:pt>
                <c:pt idx="3024">
                  <c:v>3.3068783068783002E-4</c:v>
                </c:pt>
                <c:pt idx="3025">
                  <c:v>3.3057851239669402E-4</c:v>
                </c:pt>
                <c:pt idx="3026">
                  <c:v>3.3046926635822802E-4</c:v>
                </c:pt>
                <c:pt idx="3027">
                  <c:v>3.3036009250082501E-4</c:v>
                </c:pt>
                <c:pt idx="3028">
                  <c:v>3.3025099075297199E-4</c:v>
                </c:pt>
                <c:pt idx="3029">
                  <c:v>3.3014196104324899E-4</c:v>
                </c:pt>
                <c:pt idx="3030">
                  <c:v>3.3003300330033101E-4</c:v>
                </c:pt>
                <c:pt idx="3031">
                  <c:v>3.2992411745298499E-4</c:v>
                </c:pt>
                <c:pt idx="3032">
                  <c:v>3.2981530343008001E-4</c:v>
                </c:pt>
                <c:pt idx="3033">
                  <c:v>3.2970656116056802E-4</c:v>
                </c:pt>
                <c:pt idx="3034">
                  <c:v>3.2959789057349998E-4</c:v>
                </c:pt>
                <c:pt idx="3035">
                  <c:v>3.2948929159802402E-4</c:v>
                </c:pt>
                <c:pt idx="3036">
                  <c:v>3.2938076416337298E-4</c:v>
                </c:pt>
                <c:pt idx="3037">
                  <c:v>3.29272308198881E-4</c:v>
                </c:pt>
                <c:pt idx="3038">
                  <c:v>3.2916392363397003E-4</c:v>
                </c:pt>
                <c:pt idx="3039">
                  <c:v>3.2905561039815799E-4</c:v>
                </c:pt>
                <c:pt idx="3040">
                  <c:v>3.28947368421053E-4</c:v>
                </c:pt>
                <c:pt idx="3041">
                  <c:v>3.2883919763235898E-4</c:v>
                </c:pt>
                <c:pt idx="3042">
                  <c:v>3.2873109796186802E-4</c:v>
                </c:pt>
                <c:pt idx="3043">
                  <c:v>3.2862306933946798E-4</c:v>
                </c:pt>
                <c:pt idx="3044">
                  <c:v>3.2851511169513901E-4</c:v>
                </c:pt>
                <c:pt idx="3045">
                  <c:v>3.2840722495894998E-4</c:v>
                </c:pt>
                <c:pt idx="3046">
                  <c:v>3.2829940906106399E-4</c:v>
                </c:pt>
                <c:pt idx="3047">
                  <c:v>3.2819166393173698E-4</c:v>
                </c:pt>
                <c:pt idx="3048">
                  <c:v>3.2808398950131298E-4</c:v>
                </c:pt>
                <c:pt idx="3049">
                  <c:v>3.2797638570023001E-4</c:v>
                </c:pt>
                <c:pt idx="3050">
                  <c:v>3.2786885245901601E-4</c:v>
                </c:pt>
                <c:pt idx="3051">
                  <c:v>3.2776138970829302E-4</c:v>
                </c:pt>
                <c:pt idx="3052">
                  <c:v>3.27653997378769E-4</c:v>
                </c:pt>
                <c:pt idx="3053">
                  <c:v>3.2754667540124498E-4</c:v>
                </c:pt>
                <c:pt idx="3054">
                  <c:v>3.2743942370661499E-4</c:v>
                </c:pt>
                <c:pt idx="3055">
                  <c:v>3.2733224222585998E-4</c:v>
                </c:pt>
                <c:pt idx="3056">
                  <c:v>3.2722513089005303E-4</c:v>
                </c:pt>
                <c:pt idx="3057">
                  <c:v>3.27118089630357E-4</c:v>
                </c:pt>
                <c:pt idx="3058">
                  <c:v>3.2701111837802498E-4</c:v>
                </c:pt>
                <c:pt idx="3059">
                  <c:v>3.2690421706440002E-4</c:v>
                </c:pt>
                <c:pt idx="3060">
                  <c:v>3.2679738562091599E-4</c:v>
                </c:pt>
                <c:pt idx="3061">
                  <c:v>3.2669062397909201E-4</c:v>
                </c:pt>
                <c:pt idx="3062">
                  <c:v>3.2658393207054301E-4</c:v>
                </c:pt>
                <c:pt idx="3063">
                  <c:v>3.2647730982696799E-4</c:v>
                </c:pt>
                <c:pt idx="3064">
                  <c:v>3.2637075718015802E-4</c:v>
                </c:pt>
                <c:pt idx="3065">
                  <c:v>3.2626427406199098E-4</c:v>
                </c:pt>
                <c:pt idx="3066">
                  <c:v>3.26157860404436E-4</c:v>
                </c:pt>
                <c:pt idx="3067">
                  <c:v>3.2605151613955102E-4</c:v>
                </c:pt>
                <c:pt idx="3068">
                  <c:v>3.2594524119947799E-4</c:v>
                </c:pt>
                <c:pt idx="3069">
                  <c:v>3.2583903551645498E-4</c:v>
                </c:pt>
                <c:pt idx="3070">
                  <c:v>3.2573289902280202E-4</c:v>
                </c:pt>
                <c:pt idx="3071">
                  <c:v>6.5146579804560404E-4</c:v>
                </c:pt>
                <c:pt idx="3072">
                  <c:v>6.5125366330185698E-4</c:v>
                </c:pt>
                <c:pt idx="3073">
                  <c:v>6.5104166666666598E-4</c:v>
                </c:pt>
                <c:pt idx="3074">
                  <c:v>6.5082980800520898E-4</c:v>
                </c:pt>
                <c:pt idx="3075">
                  <c:v>6.5061808718282297E-4</c:v>
                </c:pt>
                <c:pt idx="3076">
                  <c:v>6.5040650406504098E-4</c:v>
                </c:pt>
                <c:pt idx="3077">
                  <c:v>6.5019505851755604E-4</c:v>
                </c:pt>
                <c:pt idx="3078">
                  <c:v>6.4998375040624097E-4</c:v>
                </c:pt>
                <c:pt idx="3079">
                  <c:v>6.4977257959714302E-4</c:v>
                </c:pt>
                <c:pt idx="3080">
                  <c:v>6.4956154595648E-4</c:v>
                </c:pt>
                <c:pt idx="3081">
                  <c:v>6.4935064935065098E-4</c:v>
                </c:pt>
                <c:pt idx="3082">
                  <c:v>6.4913988964622102E-4</c:v>
                </c:pt>
                <c:pt idx="3083">
                  <c:v>6.4892926670992999E-4</c:v>
                </c:pt>
                <c:pt idx="3084">
                  <c:v>6.4871878040869302E-4</c:v>
                </c:pt>
                <c:pt idx="3085">
                  <c:v>6.4850843060959703E-4</c:v>
                </c:pt>
                <c:pt idx="3086">
                  <c:v>6.4829821717990303E-4</c:v>
                </c:pt>
                <c:pt idx="3087">
                  <c:v>6.4808813998703998E-4</c:v>
                </c:pt>
                <c:pt idx="3088">
                  <c:v>6.4787819889860902E-4</c:v>
                </c:pt>
                <c:pt idx="3089">
                  <c:v>6.4766839378238605E-4</c:v>
                </c:pt>
                <c:pt idx="3090">
                  <c:v>6.4745872450631405E-4</c:v>
                </c:pt>
                <c:pt idx="3091">
                  <c:v>6.4724919093851296E-4</c:v>
                </c:pt>
                <c:pt idx="3092">
                  <c:v>6.4703979294726901E-4</c:v>
                </c:pt>
                <c:pt idx="3093">
                  <c:v>6.4683053040103704E-4</c:v>
                </c:pt>
                <c:pt idx="3094">
                  <c:v>6.4662140316844503E-4</c:v>
                </c:pt>
                <c:pt idx="3095">
                  <c:v>6.4641241111829399E-4</c:v>
                </c:pt>
                <c:pt idx="3096">
                  <c:v>6.4620355411954705E-4</c:v>
                </c:pt>
                <c:pt idx="3097">
                  <c:v>6.45994832041345E-4</c:v>
                </c:pt>
                <c:pt idx="3098">
                  <c:v>6.4578624475298803E-4</c:v>
                </c:pt>
                <c:pt idx="3099">
                  <c:v>6.4557779212395198E-4</c:v>
                </c:pt>
                <c:pt idx="3100">
                  <c:v>6.4536947402387996E-4</c:v>
                </c:pt>
                <c:pt idx="3101">
                  <c:v>6.4516129032258205E-4</c:v>
                </c:pt>
                <c:pt idx="3102">
                  <c:v>6.4495324089003695E-4</c:v>
                </c:pt>
                <c:pt idx="3103">
                  <c:v>6.4474532559639095E-4</c:v>
                </c:pt>
                <c:pt idx="3104">
                  <c:v>6.4453754431195796E-4</c:v>
                </c:pt>
                <c:pt idx="3105">
                  <c:v>6.4432989690721898E-4</c:v>
                </c:pt>
                <c:pt idx="3106">
                  <c:v>6.4412238325282098E-4</c:v>
                </c:pt>
                <c:pt idx="3107">
                  <c:v>6.4391500321957695E-4</c:v>
                </c:pt>
                <c:pt idx="3108">
                  <c:v>6.4370775667846997E-4</c:v>
                </c:pt>
                <c:pt idx="3109">
                  <c:v>6.43500643500645E-4</c:v>
                </c:pt>
                <c:pt idx="3110">
                  <c:v>6.4329366355741601E-4</c:v>
                </c:pt>
                <c:pt idx="3111">
                  <c:v>6.4308681672025898E-4</c:v>
                </c:pt>
                <c:pt idx="3112">
                  <c:v>6.4288010286081803E-4</c:v>
                </c:pt>
                <c:pt idx="3113">
                  <c:v>6.4267352185089905E-4</c:v>
                </c:pt>
                <c:pt idx="3114">
                  <c:v>6.4246707356248203E-4</c:v>
                </c:pt>
                <c:pt idx="3115">
                  <c:v>6.4226075786769402E-4</c:v>
                </c:pt>
                <c:pt idx="3116">
                  <c:v>6.4205457463884397E-4</c:v>
                </c:pt>
                <c:pt idx="3117">
                  <c:v>6.4184852374839501E-4</c:v>
                </c:pt>
                <c:pt idx="3118">
                  <c:v>6.4164260506897799E-4</c:v>
                </c:pt>
                <c:pt idx="3119">
                  <c:v>6.4143681847338401E-4</c:v>
                </c:pt>
                <c:pt idx="3120">
                  <c:v>6.4123116383456302E-4</c:v>
                </c:pt>
                <c:pt idx="3121">
                  <c:v>6.41025641025642E-4</c:v>
                </c:pt>
                <c:pt idx="3122">
                  <c:v>6.4082024991990005E-4</c:v>
                </c:pt>
                <c:pt idx="3123">
                  <c:v>6.4061499039077695E-4</c:v>
                </c:pt>
                <c:pt idx="3124">
                  <c:v>6.4040986231188096E-4</c:v>
                </c:pt>
                <c:pt idx="3125">
                  <c:v>6.4020486555698005E-4</c:v>
                </c:pt>
                <c:pt idx="3126">
                  <c:v>6.40000000000002E-4</c:v>
                </c:pt>
                <c:pt idx="3127">
                  <c:v>6.3979526551503603E-4</c:v>
                </c:pt>
                <c:pt idx="3128">
                  <c:v>6.3959066197633605E-4</c:v>
                </c:pt>
                <c:pt idx="3129">
                  <c:v>6.3938618925831402E-4</c:v>
                </c:pt>
                <c:pt idx="3130">
                  <c:v>6.3918184723553895E-4</c:v>
                </c:pt>
                <c:pt idx="3131">
                  <c:v>6.3897763578274795E-4</c:v>
                </c:pt>
                <c:pt idx="3132">
                  <c:v>6.3877355477483201E-4</c:v>
                </c:pt>
                <c:pt idx="3133">
                  <c:v>6.3856960408684605E-4</c:v>
                </c:pt>
                <c:pt idx="3134">
                  <c:v>6.3836578359400002E-4</c:v>
                </c:pt>
                <c:pt idx="3135">
                  <c:v>6.3816209317166695E-4</c:v>
                </c:pt>
                <c:pt idx="3136">
                  <c:v>6.37958532695375E-4</c:v>
                </c:pt>
                <c:pt idx="3137">
                  <c:v>6.3775510204081703E-4</c:v>
                </c:pt>
                <c:pt idx="3138">
                  <c:v>6.37551801083839E-4</c:v>
                </c:pt>
                <c:pt idx="3139">
                  <c:v>6.3734862970044699E-4</c:v>
                </c:pt>
                <c:pt idx="3140">
                  <c:v>6.3714558776680396E-4</c:v>
                </c:pt>
                <c:pt idx="3141">
                  <c:v>6.3694267515923705E-4</c:v>
                </c:pt>
                <c:pt idx="3142">
                  <c:v>6.3673989175421896E-4</c:v>
                </c:pt>
                <c:pt idx="3143">
                  <c:v>6.3653723742839005E-4</c:v>
                </c:pt>
                <c:pt idx="3144">
                  <c:v>6.36334712058543E-4</c:v>
                </c:pt>
                <c:pt idx="3145">
                  <c:v>6.3613231552162996E-4</c:v>
                </c:pt>
                <c:pt idx="3146">
                  <c:v>6.3593004769475401E-4</c:v>
                </c:pt>
                <c:pt idx="3147">
                  <c:v>6.3572790845518401E-4</c:v>
                </c:pt>
                <c:pt idx="3148">
                  <c:v>6.3552589768033096E-4</c:v>
                </c:pt>
                <c:pt idx="3149">
                  <c:v>6.3532401524777802E-4</c:v>
                </c:pt>
                <c:pt idx="3150">
                  <c:v>6.3512226103525104E-4</c:v>
                </c:pt>
                <c:pt idx="3151">
                  <c:v>6.34920634920636E-4</c:v>
                </c:pt>
                <c:pt idx="3152">
                  <c:v>6.3471913678197296E-4</c:v>
                </c:pt>
                <c:pt idx="3153">
                  <c:v>6.3451776649746296E-4</c:v>
                </c:pt>
                <c:pt idx="3154">
                  <c:v>6.3431652394544899E-4</c:v>
                </c:pt>
                <c:pt idx="3155">
                  <c:v>6.3411540900444E-4</c:v>
                </c:pt>
                <c:pt idx="3156">
                  <c:v>6.3391442155309101E-4</c:v>
                </c:pt>
                <c:pt idx="3157">
                  <c:v>6.3371356147021596E-4</c:v>
                </c:pt>
                <c:pt idx="3158">
                  <c:v>6.3351282863477996E-4</c:v>
                </c:pt>
                <c:pt idx="3159">
                  <c:v>6.3331222292590302E-4</c:v>
                </c:pt>
                <c:pt idx="3160">
                  <c:v>6.3311174422285598E-4</c:v>
                </c:pt>
                <c:pt idx="3161">
                  <c:v>6.3291139240506504E-4</c:v>
                </c:pt>
                <c:pt idx="3162">
                  <c:v>6.3271116735210298E-4</c:v>
                </c:pt>
                <c:pt idx="3163">
                  <c:v>6.3251106894370598E-4</c:v>
                </c:pt>
                <c:pt idx="3164">
                  <c:v>6.3231109705975301E-4</c:v>
                </c:pt>
                <c:pt idx="3165">
                  <c:v>6.3211125158027905E-4</c:v>
                </c:pt>
                <c:pt idx="3166">
                  <c:v>6.3191153238546804E-4</c:v>
                </c:pt>
                <c:pt idx="3167">
                  <c:v>6.31711939355654E-4</c:v>
                </c:pt>
                <c:pt idx="3168">
                  <c:v>6.3151247237132997E-4</c:v>
                </c:pt>
                <c:pt idx="3169">
                  <c:v>6.3131313131313202E-4</c:v>
                </c:pt>
                <c:pt idx="3170">
                  <c:v>6.3111391606184995E-4</c:v>
                </c:pt>
                <c:pt idx="3171">
                  <c:v>6.3091482649842395E-4</c:v>
                </c:pt>
                <c:pt idx="3172">
                  <c:v>6.3071586250394295E-4</c:v>
                </c:pt>
                <c:pt idx="3173">
                  <c:v>6.3051702395964604E-4</c:v>
                </c:pt>
                <c:pt idx="3174">
                  <c:v>6.3031831074692802E-4</c:v>
                </c:pt>
                <c:pt idx="3175">
                  <c:v>6.3011972274732298E-4</c:v>
                </c:pt>
                <c:pt idx="3176">
                  <c:v>6.2992125984252096E-4</c:v>
                </c:pt>
                <c:pt idx="3177">
                  <c:v>6.2972292191435897E-4</c:v>
                </c:pt>
                <c:pt idx="3178">
                  <c:v>6.29524708844824E-4</c:v>
                </c:pt>
                <c:pt idx="3179">
                  <c:v>6.2932662051604896E-4</c:v>
                </c:pt>
                <c:pt idx="3180">
                  <c:v>6.2912865681031898E-4</c:v>
                </c:pt>
                <c:pt idx="3181">
                  <c:v>6.2893081761006503E-4</c:v>
                </c:pt>
                <c:pt idx="3182">
                  <c:v>6.28733102797864E-4</c:v>
                </c:pt>
                <c:pt idx="3183">
                  <c:v>6.2853551225644402E-4</c:v>
                </c:pt>
                <c:pt idx="3184">
                  <c:v>6.2833804586867798E-4</c:v>
                </c:pt>
                <c:pt idx="3185">
                  <c:v>6.2814070351759001E-4</c:v>
                </c:pt>
                <c:pt idx="3186">
                  <c:v>6.27943485086343E-4</c:v>
                </c:pt>
                <c:pt idx="3187">
                  <c:v>6.2774639045825697E-4</c:v>
                </c:pt>
                <c:pt idx="3188">
                  <c:v>6.2754941951678896E-4</c:v>
                </c:pt>
                <c:pt idx="3189">
                  <c:v>6.2735257214554597E-4</c:v>
                </c:pt>
                <c:pt idx="3190">
                  <c:v>6.2715584822828699E-4</c:v>
                </c:pt>
                <c:pt idx="3191">
                  <c:v>6.2695924764890297E-4</c:v>
                </c:pt>
                <c:pt idx="3192">
                  <c:v>6.2676277029144597E-4</c:v>
                </c:pt>
                <c:pt idx="3193">
                  <c:v>6.2656641604010195E-4</c:v>
                </c:pt>
                <c:pt idx="3194">
                  <c:v>6.2637018477920497E-4</c:v>
                </c:pt>
                <c:pt idx="3195">
                  <c:v>6.2617407639323902E-4</c:v>
                </c:pt>
                <c:pt idx="3196">
                  <c:v>6.2597809076682398E-4</c:v>
                </c:pt>
                <c:pt idx="3197">
                  <c:v>6.2578222778472995E-4</c:v>
                </c:pt>
                <c:pt idx="3198">
                  <c:v>6.2558648733187301E-4</c:v>
                </c:pt>
                <c:pt idx="3199">
                  <c:v>6.2539086929331005E-4</c:v>
                </c:pt>
                <c:pt idx="3200">
                  <c:v>6.2519537355423805E-4</c:v>
                </c:pt>
                <c:pt idx="3201">
                  <c:v>6.2500000000000099E-4</c:v>
                </c:pt>
                <c:pt idx="3202">
                  <c:v>6.2480474851609098E-4</c:v>
                </c:pt>
                <c:pt idx="3203">
                  <c:v>6.2460961898813498E-4</c:v>
                </c:pt>
                <c:pt idx="3204">
                  <c:v>6.2441461130190504E-4</c:v>
                </c:pt>
                <c:pt idx="3205">
                  <c:v>6.2421972534332096E-4</c:v>
                </c:pt>
                <c:pt idx="3206">
                  <c:v>6.2402496099844102E-4</c:v>
                </c:pt>
                <c:pt idx="3207">
                  <c:v>6.2383031815346605E-4</c:v>
                </c:pt>
                <c:pt idx="3208">
                  <c:v>6.2363579669473101E-4</c:v>
                </c:pt>
                <c:pt idx="3209">
                  <c:v>6.2344139650872903E-4</c:v>
                </c:pt>
                <c:pt idx="3210">
                  <c:v>6.2324711748208304E-4</c:v>
                </c:pt>
                <c:pt idx="3211">
                  <c:v>6.2305295950155896E-4</c:v>
                </c:pt>
                <c:pt idx="3212">
                  <c:v>6.2285892245406496E-4</c:v>
                </c:pt>
                <c:pt idx="3213">
                  <c:v>6.2266500622665103E-4</c:v>
                </c:pt>
                <c:pt idx="3214">
                  <c:v>6.2247121070650399E-4</c:v>
                </c:pt>
                <c:pt idx="3215">
                  <c:v>6.2227753578095798E-4</c:v>
                </c:pt>
                <c:pt idx="3216">
                  <c:v>6.2208398133748203E-4</c:v>
                </c:pt>
                <c:pt idx="3217">
                  <c:v>6.2189054726368201E-4</c:v>
                </c:pt>
                <c:pt idx="3218">
                  <c:v>6.2169723344731296E-4</c:v>
                </c:pt>
                <c:pt idx="3219">
                  <c:v>6.2150403977626002E-4</c:v>
                </c:pt>
                <c:pt idx="3220">
                  <c:v>6.2131096613855298E-4</c:v>
                </c:pt>
                <c:pt idx="3221">
                  <c:v>6.2111801242236201E-4</c:v>
                </c:pt>
                <c:pt idx="3222">
                  <c:v>6.2092517851599098E-4</c:v>
                </c:pt>
                <c:pt idx="3223">
                  <c:v>6.2073246430788395E-4</c:v>
                </c:pt>
                <c:pt idx="3224">
                  <c:v>6.2053986968662895E-4</c:v>
                </c:pt>
                <c:pt idx="3225">
                  <c:v>6.2034739454094401E-4</c:v>
                </c:pt>
                <c:pt idx="3226">
                  <c:v>6.2015503875969104E-4</c:v>
                </c:pt>
                <c:pt idx="3227">
                  <c:v>6.1996280223186801E-4</c:v>
                </c:pt>
                <c:pt idx="3228">
                  <c:v>6.1977068484660603E-4</c:v>
                </c:pt>
                <c:pt idx="3229">
                  <c:v>6.1957868649318399E-4</c:v>
                </c:pt>
                <c:pt idx="3230">
                  <c:v>6.1938680706101002E-4</c:v>
                </c:pt>
                <c:pt idx="3231">
                  <c:v>6.1919504643962895E-4</c:v>
                </c:pt>
                <c:pt idx="3232">
                  <c:v>6.1900340451872399E-4</c:v>
                </c:pt>
                <c:pt idx="3233">
                  <c:v>6.1881188118811904E-4</c:v>
                </c:pt>
                <c:pt idx="3234">
                  <c:v>6.1862047633776801E-4</c:v>
                </c:pt>
                <c:pt idx="3235">
                  <c:v>6.1842918985776198E-4</c:v>
                </c:pt>
                <c:pt idx="3236">
                  <c:v>6.1823802163833003E-4</c:v>
                </c:pt>
                <c:pt idx="3237">
                  <c:v>6.1804697156984099E-4</c:v>
                </c:pt>
                <c:pt idx="3238">
                  <c:v>6.1785603954278795E-4</c:v>
                </c:pt>
                <c:pt idx="3239">
                  <c:v>6.1766522544780896E-4</c:v>
                </c:pt>
                <c:pt idx="3240">
                  <c:v>6.1747452917567205E-4</c:v>
                </c:pt>
                <c:pt idx="3241">
                  <c:v>6.1728395061728405E-4</c:v>
                </c:pt>
                <c:pt idx="3242">
                  <c:v>6.1709348966368404E-4</c:v>
                </c:pt>
                <c:pt idx="3243">
                  <c:v>6.1690314620604502E-4</c:v>
                </c:pt>
                <c:pt idx="3244">
                  <c:v>6.1671292013567604E-4</c:v>
                </c:pt>
                <c:pt idx="3245">
                  <c:v>6.1652281134402104E-4</c:v>
                </c:pt>
                <c:pt idx="3246">
                  <c:v>6.1633281972265101E-4</c:v>
                </c:pt>
                <c:pt idx="3247">
                  <c:v>6.1614294516327899E-4</c:v>
                </c:pt>
                <c:pt idx="3248">
                  <c:v>6.1595318755774497E-4</c:v>
                </c:pt>
                <c:pt idx="3249">
                  <c:v>6.1576354679802902E-4</c:v>
                </c:pt>
                <c:pt idx="3250">
                  <c:v>6.1557402277623904E-4</c:v>
                </c:pt>
                <c:pt idx="3251">
                  <c:v>6.1538461538461595E-4</c:v>
                </c:pt>
                <c:pt idx="3252">
                  <c:v>6.1519532451553404E-4</c:v>
                </c:pt>
                <c:pt idx="3253">
                  <c:v>9.2279298677329998E-4</c:v>
                </c:pt>
                <c:pt idx="3254">
                  <c:v>9.2250922509225296E-4</c:v>
                </c:pt>
                <c:pt idx="3255">
                  <c:v>9.2222563787273601E-4</c:v>
                </c:pt>
                <c:pt idx="3256">
                  <c:v>9.2194222495390504E-4</c:v>
                </c:pt>
                <c:pt idx="3257">
                  <c:v>9.2165898617511705E-4</c:v>
                </c:pt>
                <c:pt idx="3258">
                  <c:v>9.2137592137592596E-4</c:v>
                </c:pt>
                <c:pt idx="3259">
                  <c:v>9.2109303039607205E-4</c:v>
                </c:pt>
                <c:pt idx="3260">
                  <c:v>9.2081031307550605E-4</c:v>
                </c:pt>
                <c:pt idx="3261">
                  <c:v>9.2052776925437404E-4</c:v>
                </c:pt>
                <c:pt idx="3262">
                  <c:v>9.20245398773007E-4</c:v>
                </c:pt>
                <c:pt idx="3263">
                  <c:v>9.1996320147194502E-4</c:v>
                </c:pt>
                <c:pt idx="3264">
                  <c:v>9.19681177191906E-4</c:v>
                </c:pt>
                <c:pt idx="3265">
                  <c:v>9.1939932577383E-4</c:v>
                </c:pt>
                <c:pt idx="3266">
                  <c:v>9.1911764705882503E-4</c:v>
                </c:pt>
                <c:pt idx="3267">
                  <c:v>9.1883614088820705E-4</c:v>
                </c:pt>
                <c:pt idx="3268">
                  <c:v>9.1855480710349301E-4</c:v>
                </c:pt>
                <c:pt idx="3269">
                  <c:v>9.1827364554637595E-4</c:v>
                </c:pt>
                <c:pt idx="3270">
                  <c:v>9.1799265605875297E-4</c:v>
                </c:pt>
                <c:pt idx="3271">
                  <c:v>9.1771183848271597E-4</c:v>
                </c:pt>
                <c:pt idx="3272">
                  <c:v>9.1743119266054997E-4</c:v>
                </c:pt>
                <c:pt idx="3273">
                  <c:v>9.1715071843473102E-4</c:v>
                </c:pt>
                <c:pt idx="3274">
                  <c:v>9.1687041564792403E-4</c:v>
                </c:pt>
                <c:pt idx="3275">
                  <c:v>9.1659028414299202E-4</c:v>
                </c:pt>
                <c:pt idx="3276">
                  <c:v>9.16310323762985E-4</c:v>
                </c:pt>
                <c:pt idx="3277">
                  <c:v>9.1603053435114501E-4</c:v>
                </c:pt>
                <c:pt idx="3278">
                  <c:v>9.15750915750919E-4</c:v>
                </c:pt>
                <c:pt idx="3279">
                  <c:v>9.1547146780592405E-4</c:v>
                </c:pt>
                <c:pt idx="3280">
                  <c:v>9.1519219035997496E-4</c:v>
                </c:pt>
                <c:pt idx="3281">
                  <c:v>9.1491308325709301E-4</c:v>
                </c:pt>
                <c:pt idx="3282">
                  <c:v>9.1463414634146195E-4</c:v>
                </c:pt>
                <c:pt idx="3283">
                  <c:v>9.1435537945748198E-4</c:v>
                </c:pt>
                <c:pt idx="3284">
                  <c:v>1.2191405059432999E-3</c:v>
                </c:pt>
                <c:pt idx="3285">
                  <c:v>1.2187690432663E-3</c:v>
                </c:pt>
                <c:pt idx="3286">
                  <c:v>1.2183978068839401E-3</c:v>
                </c:pt>
                <c:pt idx="3287">
                  <c:v>1.2180267965895199E-3</c:v>
                </c:pt>
                <c:pt idx="3288">
                  <c:v>1.21765601217656E-3</c:v>
                </c:pt>
                <c:pt idx="3289">
                  <c:v>1.2172854534388299E-3</c:v>
                </c:pt>
                <c:pt idx="3290">
                  <c:v>1.21691512017036E-3</c:v>
                </c:pt>
                <c:pt idx="3291">
                  <c:v>1.2165450121654499E-3</c:v>
                </c:pt>
                <c:pt idx="3292">
                  <c:v>1.2161751292186101E-3</c:v>
                </c:pt>
                <c:pt idx="3293">
                  <c:v>1.2158054711246199E-3</c:v>
                </c:pt>
                <c:pt idx="3294">
                  <c:v>1.2154360376785099E-3</c:v>
                </c:pt>
                <c:pt idx="3295">
                  <c:v>1.2150668286755699E-3</c:v>
                </c:pt>
                <c:pt idx="3296">
                  <c:v>1.21469784391132E-3</c:v>
                </c:pt>
                <c:pt idx="3297">
                  <c:v>1.2143290831815401E-3</c:v>
                </c:pt>
                <c:pt idx="3298">
                  <c:v>1.21396054628224E-3</c:v>
                </c:pt>
                <c:pt idx="3299">
                  <c:v>1.2135922330097E-3</c:v>
                </c:pt>
                <c:pt idx="3300">
                  <c:v>1.21322414316044E-3</c:v>
                </c:pt>
                <c:pt idx="3301">
                  <c:v>1.21285627653123E-3</c:v>
                </c:pt>
                <c:pt idx="3302">
                  <c:v>1.2124886329190601E-3</c:v>
                </c:pt>
                <c:pt idx="3303">
                  <c:v>1.21212121212121E-3</c:v>
                </c:pt>
                <c:pt idx="3304">
                  <c:v>1.2117540139351701E-3</c:v>
                </c:pt>
                <c:pt idx="3305">
                  <c:v>1.2113870381586899E-3</c:v>
                </c:pt>
                <c:pt idx="3306">
                  <c:v>1.2110202845897599E-3</c:v>
                </c:pt>
                <c:pt idx="3307">
                  <c:v>1.2106537530266301E-3</c:v>
                </c:pt>
                <c:pt idx="3308">
                  <c:v>1.2102874432677699E-3</c:v>
                </c:pt>
                <c:pt idx="3309">
                  <c:v>1.20992135511191E-3</c:v>
                </c:pt>
                <c:pt idx="3310">
                  <c:v>1.20955548835802E-3</c:v>
                </c:pt>
                <c:pt idx="3311">
                  <c:v>1.2091898428053199E-3</c:v>
                </c:pt>
                <c:pt idx="3312">
                  <c:v>1.20882441825324E-3</c:v>
                </c:pt>
                <c:pt idx="3313">
                  <c:v>1.2084592145015099E-3</c:v>
                </c:pt>
                <c:pt idx="3314">
                  <c:v>1.2080942313500401E-3</c:v>
                </c:pt>
                <c:pt idx="3315">
                  <c:v>1.2077294685990301E-3</c:v>
                </c:pt>
                <c:pt idx="3316">
                  <c:v>1.20736492604889E-3</c:v>
                </c:pt>
                <c:pt idx="3317">
                  <c:v>1.2070006035003E-3</c:v>
                </c:pt>
                <c:pt idx="3318">
                  <c:v>1.2066365007541401E-3</c:v>
                </c:pt>
                <c:pt idx="3319">
                  <c:v>1.2062726176115799E-3</c:v>
                </c:pt>
                <c:pt idx="3320">
                  <c:v>1.2059089538739799E-3</c:v>
                </c:pt>
                <c:pt idx="3321">
                  <c:v>1.2055455093429701E-3</c:v>
                </c:pt>
                <c:pt idx="3322">
                  <c:v>1.20518228382042E-3</c:v>
                </c:pt>
                <c:pt idx="3323">
                  <c:v>1.2048192771084299E-3</c:v>
                </c:pt>
                <c:pt idx="3324">
                  <c:v>1.20445648900933E-3</c:v>
                </c:pt>
                <c:pt idx="3325">
                  <c:v>1.2040939193257E-3</c:v>
                </c:pt>
                <c:pt idx="3326">
                  <c:v>1.2037315678603601E-3</c:v>
                </c:pt>
                <c:pt idx="3327">
                  <c:v>1.20336943441636E-3</c:v>
                </c:pt>
                <c:pt idx="3328">
                  <c:v>1.20300751879699E-3</c:v>
                </c:pt>
                <c:pt idx="3329">
                  <c:v>1.2026458208057699E-3</c:v>
                </c:pt>
                <c:pt idx="3330">
                  <c:v>1.20228434024646E-3</c:v>
                </c:pt>
                <c:pt idx="3331">
                  <c:v>1.2019230769230701E-3</c:v>
                </c:pt>
                <c:pt idx="3332">
                  <c:v>1.2015620306398301E-3</c:v>
                </c:pt>
                <c:pt idx="3333">
                  <c:v>1.2012012012012001E-3</c:v>
                </c:pt>
                <c:pt idx="3334">
                  <c:v>1.2008405884118801E-3</c:v>
                </c:pt>
                <c:pt idx="3335">
                  <c:v>1.20048019207683E-3</c:v>
                </c:pt>
                <c:pt idx="3336">
                  <c:v>1.2001200120012E-3</c:v>
                </c:pt>
                <c:pt idx="3337">
                  <c:v>1.1997600479904001E-3</c:v>
                </c:pt>
                <c:pt idx="3338">
                  <c:v>1.1994002998500699E-3</c:v>
                </c:pt>
                <c:pt idx="3339">
                  <c:v>1.19904076738609E-3</c:v>
                </c:pt>
                <c:pt idx="3340">
                  <c:v>1.1986814504045501E-3</c:v>
                </c:pt>
                <c:pt idx="3341">
                  <c:v>1.1983223487118E-3</c:v>
                </c:pt>
                <c:pt idx="3342">
                  <c:v>1.1979634621143999E-3</c:v>
                </c:pt>
                <c:pt idx="3343">
                  <c:v>1.1976047904191599E-3</c:v>
                </c:pt>
                <c:pt idx="3344">
                  <c:v>1.1972463334331E-3</c:v>
                </c:pt>
                <c:pt idx="3345">
                  <c:v>1.1968880909634899E-3</c:v>
                </c:pt>
                <c:pt idx="3346">
                  <c:v>1.1965300628178201E-3</c:v>
                </c:pt>
                <c:pt idx="3347">
                  <c:v>1.1961722488038199E-3</c:v>
                </c:pt>
                <c:pt idx="3348">
                  <c:v>1.1958146487294401E-3</c:v>
                </c:pt>
                <c:pt idx="3349">
                  <c:v>1.1954572624028601E-3</c:v>
                </c:pt>
                <c:pt idx="3350">
                  <c:v>1.1951000896324999E-3</c:v>
                </c:pt>
                <c:pt idx="3351">
                  <c:v>1.194743130227E-3</c:v>
                </c:pt>
                <c:pt idx="3352">
                  <c:v>1.1943863839952299E-3</c:v>
                </c:pt>
                <c:pt idx="3353">
                  <c:v>1.19402985074626E-3</c:v>
                </c:pt>
                <c:pt idx="3354">
                  <c:v>1.19367353028946E-3</c:v>
                </c:pt>
                <c:pt idx="3355">
                  <c:v>1.49209191286183E-3</c:v>
                </c:pt>
                <c:pt idx="3356">
                  <c:v>1.4916467780429501E-3</c:v>
                </c:pt>
                <c:pt idx="3357">
                  <c:v>1.4912019087384399E-3</c:v>
                </c:pt>
                <c:pt idx="3358">
                  <c:v>1.4907573047108001E-3</c:v>
                </c:pt>
                <c:pt idx="3359">
                  <c:v>1.49031296572281E-3</c:v>
                </c:pt>
                <c:pt idx="3360">
                  <c:v>1.4898688915375401E-3</c:v>
                </c:pt>
                <c:pt idx="3361">
                  <c:v>1.48942508191837E-3</c:v>
                </c:pt>
                <c:pt idx="3362">
                  <c:v>1.48898153662894E-3</c:v>
                </c:pt>
                <c:pt idx="3363">
                  <c:v>1.4885382554331601E-3</c:v>
                </c:pt>
                <c:pt idx="3364">
                  <c:v>1.48809523809523E-3</c:v>
                </c:pt>
                <c:pt idx="3365">
                  <c:v>1.48765248437964E-3</c:v>
                </c:pt>
                <c:pt idx="3366">
                  <c:v>1.4872099940511599E-3</c:v>
                </c:pt>
                <c:pt idx="3367">
                  <c:v>1.4867677668748099E-3</c:v>
                </c:pt>
                <c:pt idx="3368">
                  <c:v>1.48632580261593E-3</c:v>
                </c:pt>
                <c:pt idx="3369">
                  <c:v>1.4858841010401099E-3</c:v>
                </c:pt>
                <c:pt idx="3370">
                  <c:v>1.4854426619132499E-3</c:v>
                </c:pt>
                <c:pt idx="3371">
                  <c:v>1.4850014850014801E-3</c:v>
                </c:pt>
                <c:pt idx="3372">
                  <c:v>1.48456057007125E-3</c:v>
                </c:pt>
                <c:pt idx="3373">
                  <c:v>1.4841199168892801E-3</c:v>
                </c:pt>
                <c:pt idx="3374">
                  <c:v>1.48367952522255E-3</c:v>
                </c:pt>
                <c:pt idx="3375">
                  <c:v>1.4832393948383199E-3</c:v>
                </c:pt>
                <c:pt idx="3376">
                  <c:v>1.4827995255041501E-3</c:v>
                </c:pt>
                <c:pt idx="3377">
                  <c:v>1.48235991698784E-3</c:v>
                </c:pt>
                <c:pt idx="3378">
                  <c:v>1.48192056905749E-3</c:v>
                </c:pt>
                <c:pt idx="3379">
                  <c:v>1.4814814814814801E-3</c:v>
                </c:pt>
                <c:pt idx="3380">
                  <c:v>1.4810426540284301E-3</c:v>
                </c:pt>
                <c:pt idx="3381">
                  <c:v>1.4806040864672699E-3</c:v>
                </c:pt>
                <c:pt idx="3382">
                  <c:v>1.48016577856719E-3</c:v>
                </c:pt>
                <c:pt idx="3383">
                  <c:v>1.47972773009766E-3</c:v>
                </c:pt>
                <c:pt idx="3384">
                  <c:v>1.4792899408283999E-3</c:v>
                </c:pt>
                <c:pt idx="3385">
                  <c:v>1.47885241052942E-3</c:v>
                </c:pt>
                <c:pt idx="3386">
                  <c:v>1.4784151389710301E-3</c:v>
                </c:pt>
                <c:pt idx="3387">
                  <c:v>1.47797812592373E-3</c:v>
                </c:pt>
                <c:pt idx="3388">
                  <c:v>1.47754137115839E-3</c:v>
                </c:pt>
                <c:pt idx="3389">
                  <c:v>1.4771048744460799E-3</c:v>
                </c:pt>
                <c:pt idx="3390">
                  <c:v>1.4766686355581801E-3</c:v>
                </c:pt>
                <c:pt idx="3391">
                  <c:v>1.47623265426631E-3</c:v>
                </c:pt>
                <c:pt idx="3392">
                  <c:v>1.4757969303423801E-3</c:v>
                </c:pt>
                <c:pt idx="3393">
                  <c:v>1.4753614635585699E-3</c:v>
                </c:pt>
                <c:pt idx="3394">
                  <c:v>1.47492625368731E-3</c:v>
                </c:pt>
                <c:pt idx="3395">
                  <c:v>1.4744913005013201E-3</c:v>
                </c:pt>
                <c:pt idx="3396">
                  <c:v>1.47405660377358E-3</c:v>
                </c:pt>
                <c:pt idx="3397">
                  <c:v>1.47362216327733E-3</c:v>
                </c:pt>
                <c:pt idx="3398">
                  <c:v>1.4731879787860901E-3</c:v>
                </c:pt>
                <c:pt idx="3399">
                  <c:v>1.4727540500736301E-3</c:v>
                </c:pt>
                <c:pt idx="3400">
                  <c:v>1.47232037691401E-3</c:v>
                </c:pt>
                <c:pt idx="3401">
                  <c:v>1.47188695908154E-3</c:v>
                </c:pt>
                <c:pt idx="3402">
                  <c:v>1.47145379635079E-3</c:v>
                </c:pt>
                <c:pt idx="3403">
                  <c:v>1.47102088849661E-3</c:v>
                </c:pt>
                <c:pt idx="3404">
                  <c:v>1.47058823529411E-3</c:v>
                </c:pt>
                <c:pt idx="3405">
                  <c:v>1.47015583651868E-3</c:v>
                </c:pt>
                <c:pt idx="3406">
                  <c:v>1.4697236919459099E-3</c:v>
                </c:pt>
                <c:pt idx="3407">
                  <c:v>1.4692918013517399E-3</c:v>
                </c:pt>
                <c:pt idx="3408">
                  <c:v>1.46886016451233E-3</c:v>
                </c:pt>
                <c:pt idx="3409">
                  <c:v>1.46842878120411E-3</c:v>
                </c:pt>
                <c:pt idx="3410">
                  <c:v>1.46799765120375E-3</c:v>
                </c:pt>
                <c:pt idx="3411">
                  <c:v>1.4675667742882299E-3</c:v>
                </c:pt>
                <c:pt idx="3412">
                  <c:v>1.46713615023474E-3</c:v>
                </c:pt>
                <c:pt idx="3413">
                  <c:v>1.4667057788207601E-3</c:v>
                </c:pt>
                <c:pt idx="3414">
                  <c:v>1.46627565982404E-3</c:v>
                </c:pt>
                <c:pt idx="3415">
                  <c:v>1.46584579302257E-3</c:v>
                </c:pt>
                <c:pt idx="3416">
                  <c:v>1.4654161781945999E-3</c:v>
                </c:pt>
                <c:pt idx="3417">
                  <c:v>1.46498681511866E-3</c:v>
                </c:pt>
                <c:pt idx="3418">
                  <c:v>1.46455770357353E-3</c:v>
                </c:pt>
                <c:pt idx="3419">
                  <c:v>1.4641288433382099E-3</c:v>
                </c:pt>
                <c:pt idx="3420">
                  <c:v>1.46370023419203E-3</c:v>
                </c:pt>
                <c:pt idx="3421">
                  <c:v>1.46327187591454E-3</c:v>
                </c:pt>
                <c:pt idx="3422">
                  <c:v>1.4628437682855399E-3</c:v>
                </c:pt>
                <c:pt idx="3423">
                  <c:v>1.46241591108511E-3</c:v>
                </c:pt>
                <c:pt idx="3424">
                  <c:v>1.75489909330213E-3</c:v>
                </c:pt>
                <c:pt idx="3425">
                  <c:v>1.7543859649122901E-3</c:v>
                </c:pt>
                <c:pt idx="3426">
                  <c:v>1.75387313650979E-3</c:v>
                </c:pt>
                <c:pt idx="3427">
                  <c:v>1.75336060783167E-3</c:v>
                </c:pt>
                <c:pt idx="3428">
                  <c:v>1.7528483786152401E-3</c:v>
                </c:pt>
                <c:pt idx="3429">
                  <c:v>1.75233644859813E-3</c:v>
                </c:pt>
                <c:pt idx="3430">
                  <c:v>1.7518248175182401E-3</c:v>
                </c:pt>
                <c:pt idx="3431">
                  <c:v>1.75131348511383E-3</c:v>
                </c:pt>
                <c:pt idx="3432">
                  <c:v>1.7508024511234299E-3</c:v>
                </c:pt>
                <c:pt idx="3433">
                  <c:v>1.75029171528588E-3</c:v>
                </c:pt>
                <c:pt idx="3434">
                  <c:v>1.7497812773403299E-3</c:v>
                </c:pt>
                <c:pt idx="3435">
                  <c:v>1.7492711370262299E-3</c:v>
                </c:pt>
                <c:pt idx="3436">
                  <c:v>1.7487612940833501E-3</c:v>
                </c:pt>
                <c:pt idx="3437">
                  <c:v>1.74825174825175E-3</c:v>
                </c:pt>
                <c:pt idx="3438">
                  <c:v>1.74774249927178E-3</c:v>
                </c:pt>
                <c:pt idx="3439">
                  <c:v>1.7472335468841E-3</c:v>
                </c:pt>
                <c:pt idx="3440">
                  <c:v>1.74672489082969E-3</c:v>
                </c:pt>
                <c:pt idx="3441">
                  <c:v>1.7462165308498299E-3</c:v>
                </c:pt>
                <c:pt idx="3442">
                  <c:v>1.7457084666860599E-3</c:v>
                </c:pt>
                <c:pt idx="3443">
                  <c:v>1.7452006980802699E-3</c:v>
                </c:pt>
                <c:pt idx="3444">
                  <c:v>1.7446932247746399E-3</c:v>
                </c:pt>
                <c:pt idx="3445">
                  <c:v>2.0354754289037499E-3</c:v>
                </c:pt>
                <c:pt idx="3446">
                  <c:v>2.0348837209302299E-3</c:v>
                </c:pt>
                <c:pt idx="3447">
                  <c:v>2.0342923568729999E-3</c:v>
                </c:pt>
                <c:pt idx="3448">
                  <c:v>2.0337013364323101E-3</c:v>
                </c:pt>
                <c:pt idx="3449">
                  <c:v>2.0331106593087398E-3</c:v>
                </c:pt>
                <c:pt idx="3450">
                  <c:v>2.0325203252032501E-3</c:v>
                </c:pt>
                <c:pt idx="3451">
                  <c:v>2.0319303338171201E-3</c:v>
                </c:pt>
                <c:pt idx="3452">
                  <c:v>2.0313406848520002E-3</c:v>
                </c:pt>
                <c:pt idx="3453">
                  <c:v>2.0307513780098599E-3</c:v>
                </c:pt>
                <c:pt idx="3454">
                  <c:v>2.0301624129930298E-3</c:v>
                </c:pt>
                <c:pt idx="3455">
                  <c:v>2.0295737895042001E-3</c:v>
                </c:pt>
                <c:pt idx="3456">
                  <c:v>2.02898550724638E-3</c:v>
                </c:pt>
                <c:pt idx="3457">
                  <c:v>2.02839756592293E-3</c:v>
                </c:pt>
                <c:pt idx="3458">
                  <c:v>2.0278099652375398E-3</c:v>
                </c:pt>
                <c:pt idx="3459">
                  <c:v>2.02722270489429E-3</c:v>
                </c:pt>
                <c:pt idx="3460">
                  <c:v>2.0266357845975598E-3</c:v>
                </c:pt>
                <c:pt idx="3461">
                  <c:v>2.0260492040520901E-3</c:v>
                </c:pt>
                <c:pt idx="3462">
                  <c:v>2.31548480463096E-3</c:v>
                </c:pt>
                <c:pt idx="3463">
                  <c:v>2.3148148148148099E-3</c:v>
                </c:pt>
                <c:pt idx="3464">
                  <c:v>2.3141452126120899E-3</c:v>
                </c:pt>
                <c:pt idx="3465">
                  <c:v>2.3134759976865199E-3</c:v>
                </c:pt>
                <c:pt idx="3466">
                  <c:v>2.3128071697022202E-3</c:v>
                </c:pt>
                <c:pt idx="3467">
                  <c:v>2.31213872832369E-3</c:v>
                </c:pt>
                <c:pt idx="3468">
                  <c:v>2.3114706732158198E-3</c:v>
                </c:pt>
                <c:pt idx="3469">
                  <c:v>2.3108030040438999E-3</c:v>
                </c:pt>
                <c:pt idx="3470">
                  <c:v>2.3101357204735702E-3</c:v>
                </c:pt>
                <c:pt idx="3471">
                  <c:v>2.3094688221708998E-3</c:v>
                </c:pt>
                <c:pt idx="3472">
                  <c:v>2.59815242494226E-3</c:v>
                </c:pt>
                <c:pt idx="3473">
                  <c:v>2.5974025974026E-3</c:v>
                </c:pt>
                <c:pt idx="3474">
                  <c:v>2.59665320253895E-3</c:v>
                </c:pt>
                <c:pt idx="3475">
                  <c:v>2.8851702250432699E-3</c:v>
                </c:pt>
                <c:pt idx="3476">
                  <c:v>2.8843380444188E-3</c:v>
                </c:pt>
                <c:pt idx="3477">
                  <c:v>2.8835063437139602E-3</c:v>
                </c:pt>
                <c:pt idx="3478">
                  <c:v>2.8826751225136901E-3</c:v>
                </c:pt>
                <c:pt idx="3479">
                  <c:v>2.8818443804034498E-3</c:v>
                </c:pt>
                <c:pt idx="3480">
                  <c:v>2.8810141169691699E-3</c:v>
                </c:pt>
                <c:pt idx="3481">
                  <c:v>2.8801843317972399E-3</c:v>
                </c:pt>
                <c:pt idx="3482">
                  <c:v>2.8793550244745102E-3</c:v>
                </c:pt>
                <c:pt idx="3483">
                  <c:v>2.8785261945883699E-3</c:v>
                </c:pt>
                <c:pt idx="3484">
                  <c:v>2.8776978417266201E-3</c:v>
                </c:pt>
                <c:pt idx="3485">
                  <c:v>2.8768699654775601E-3</c:v>
                </c:pt>
                <c:pt idx="3486">
                  <c:v>2.8760425654299599E-3</c:v>
                </c:pt>
                <c:pt idx="3487">
                  <c:v>2.8752156411730799E-3</c:v>
                </c:pt>
                <c:pt idx="3488">
                  <c:v>2.8743891922966302E-3</c:v>
                </c:pt>
                <c:pt idx="3489">
                  <c:v>2.8735632183908102E-3</c:v>
                </c:pt>
                <c:pt idx="3490">
                  <c:v>2.8727377190462498E-3</c:v>
                </c:pt>
                <c:pt idx="3491">
                  <c:v>2.8719126938540999E-3</c:v>
                </c:pt>
                <c:pt idx="3492">
                  <c:v>2.8710881424059702E-3</c:v>
                </c:pt>
                <c:pt idx="3493">
                  <c:v>2.87026406429391E-3</c:v>
                </c:pt>
                <c:pt idx="3494">
                  <c:v>2.8694404591104701E-3</c:v>
                </c:pt>
                <c:pt idx="3495">
                  <c:v>2.8686173264486502E-3</c:v>
                </c:pt>
                <c:pt idx="3496">
                  <c:v>2.8677946659019299E-3</c:v>
                </c:pt>
                <c:pt idx="3497">
                  <c:v>2.8669724770642199E-3</c:v>
                </c:pt>
                <c:pt idx="3498">
                  <c:v>2.8661507595299598E-3</c:v>
                </c:pt>
                <c:pt idx="3499">
                  <c:v>2.8653295128939901E-3</c:v>
                </c:pt>
                <c:pt idx="3500">
                  <c:v>2.8645087367516401E-3</c:v>
                </c:pt>
                <c:pt idx="3501">
                  <c:v>2.8636884306987298E-3</c:v>
                </c:pt>
                <c:pt idx="3502">
                  <c:v>2.8628685943315199E-3</c:v>
                </c:pt>
                <c:pt idx="3503">
                  <c:v>2.8620492272466999E-3</c:v>
                </c:pt>
                <c:pt idx="3504">
                  <c:v>2.86123032904148E-3</c:v>
                </c:pt>
                <c:pt idx="3505">
                  <c:v>2.8604118993135002E-3</c:v>
                </c:pt>
                <c:pt idx="3506">
                  <c:v>2.8595939376608501E-3</c:v>
                </c:pt>
                <c:pt idx="3507">
                  <c:v>2.8587764436821001E-3</c:v>
                </c:pt>
                <c:pt idx="3508">
                  <c:v>2.8579594169762701E-3</c:v>
                </c:pt>
                <c:pt idx="3509">
                  <c:v>2.8571428571428602E-3</c:v>
                </c:pt>
                <c:pt idx="3510">
                  <c:v>2.8563267637817702E-3</c:v>
                </c:pt>
                <c:pt idx="3511">
                  <c:v>2.8555111364934301E-3</c:v>
                </c:pt>
                <c:pt idx="3512">
                  <c:v>3.1410622501427802E-3</c:v>
                </c:pt>
                <c:pt idx="3513">
                  <c:v>3.4266133637921099E-3</c:v>
                </c:pt>
                <c:pt idx="3514">
                  <c:v>3.4256351698544098E-3</c:v>
                </c:pt>
                <c:pt idx="3515">
                  <c:v>3.4246575342465699E-3</c:v>
                </c:pt>
                <c:pt idx="3516">
                  <c:v>3.4236804564907299E-3</c:v>
                </c:pt>
                <c:pt idx="3517">
                  <c:v>3.4227039361095198E-3</c:v>
                </c:pt>
                <c:pt idx="3518">
                  <c:v>3.42172797262618E-3</c:v>
                </c:pt>
                <c:pt idx="3519">
                  <c:v>3.4207525655644299E-3</c:v>
                </c:pt>
                <c:pt idx="3520">
                  <c:v>3.4197777144485599E-3</c:v>
                </c:pt>
                <c:pt idx="3521">
                  <c:v>3.4188034188034101E-3</c:v>
                </c:pt>
                <c:pt idx="3522">
                  <c:v>3.4178296781543801E-3</c:v>
                </c:pt>
                <c:pt idx="3523">
                  <c:v>3.4168564920273301E-3</c:v>
                </c:pt>
                <c:pt idx="3524">
                  <c:v>3.41588385994876E-3</c:v>
                </c:pt>
                <c:pt idx="3525">
                  <c:v>3.41491178144565E-3</c:v>
                </c:pt>
                <c:pt idx="3526">
                  <c:v>3.4139402560455201E-3</c:v>
                </c:pt>
                <c:pt idx="3527">
                  <c:v>3.4129692832764501E-3</c:v>
                </c:pt>
                <c:pt idx="3528">
                  <c:v>3.69738339021616E-3</c:v>
                </c:pt>
                <c:pt idx="3529">
                  <c:v>3.6963321012226402E-3</c:v>
                </c:pt>
                <c:pt idx="3530">
                  <c:v>3.6952814098919901E-3</c:v>
                </c:pt>
                <c:pt idx="3531">
                  <c:v>3.6942313157147001E-3</c:v>
                </c:pt>
                <c:pt idx="3532">
                  <c:v>3.6931818181818198E-3</c:v>
                </c:pt>
                <c:pt idx="3533">
                  <c:v>3.6921329167850102E-3</c:v>
                </c:pt>
                <c:pt idx="3534">
                  <c:v>3.9761431411530802E-3</c:v>
                </c:pt>
                <c:pt idx="3535">
                  <c:v>3.9750141964792702E-3</c:v>
                </c:pt>
                <c:pt idx="3536">
                  <c:v>4.2589437819420903E-3</c:v>
                </c:pt>
                <c:pt idx="3537">
                  <c:v>4.2577348850411497E-3</c:v>
                </c:pt>
                <c:pt idx="3538">
                  <c:v>4.2565266742338303E-3</c:v>
                </c:pt>
                <c:pt idx="3539">
                  <c:v>4.2553191489361798E-3</c:v>
                </c:pt>
                <c:pt idx="3540">
                  <c:v>4.5390070921985997E-3</c:v>
                </c:pt>
                <c:pt idx="3541">
                  <c:v>4.5377197958026199E-3</c:v>
                </c:pt>
                <c:pt idx="3542">
                  <c:v>4.5364332293733999E-3</c:v>
                </c:pt>
                <c:pt idx="3543">
                  <c:v>4.5351473922902504E-3</c:v>
                </c:pt>
                <c:pt idx="3544">
                  <c:v>4.53386228393315E-3</c:v>
                </c:pt>
                <c:pt idx="3545">
                  <c:v>4.5325779036827097E-3</c:v>
                </c:pt>
                <c:pt idx="3546">
                  <c:v>4.5312942509204103E-3</c:v>
                </c:pt>
                <c:pt idx="3547">
                  <c:v>4.5300113250283198E-3</c:v>
                </c:pt>
                <c:pt idx="3548">
                  <c:v>4.5287291253892003E-3</c:v>
                </c:pt>
                <c:pt idx="3549">
                  <c:v>4.5274476513865302E-3</c:v>
                </c:pt>
                <c:pt idx="3550">
                  <c:v>4.8104131295981798E-3</c:v>
                </c:pt>
                <c:pt idx="3551">
                  <c:v>4.80905233380482E-3</c:v>
                </c:pt>
                <c:pt idx="3552">
                  <c:v>4.8076923076923097E-3</c:v>
                </c:pt>
                <c:pt idx="3553">
                  <c:v>4.8063330506078498E-3</c:v>
                </c:pt>
                <c:pt idx="3554">
                  <c:v>4.80497456189937E-3</c:v>
                </c:pt>
                <c:pt idx="3555">
                  <c:v>4.8036168409155101E-3</c:v>
                </c:pt>
                <c:pt idx="3556">
                  <c:v>4.8022598870056596E-3</c:v>
                </c:pt>
                <c:pt idx="3557">
                  <c:v>4.8009036995198999E-3</c:v>
                </c:pt>
                <c:pt idx="3558">
                  <c:v>4.7995482778091497E-3</c:v>
                </c:pt>
                <c:pt idx="3559">
                  <c:v>4.7981936212249596E-3</c:v>
                </c:pt>
                <c:pt idx="3560">
                  <c:v>4.7968397291196403E-3</c:v>
                </c:pt>
                <c:pt idx="3561">
                  <c:v>4.7954866008462502E-3</c:v>
                </c:pt>
                <c:pt idx="3562">
                  <c:v>4.79413423575859E-3</c:v>
                </c:pt>
                <c:pt idx="3563">
                  <c:v>4.7927826332111699E-3</c:v>
                </c:pt>
                <c:pt idx="3564">
                  <c:v>4.7914317925592002E-3</c:v>
                </c:pt>
                <c:pt idx="3565">
                  <c:v>4.7900817131586396E-3</c:v>
                </c:pt>
                <c:pt idx="3566">
                  <c:v>4.7887323943662102E-3</c:v>
                </c:pt>
                <c:pt idx="3567">
                  <c:v>4.7873838355392802E-3</c:v>
                </c:pt>
                <c:pt idx="3568">
                  <c:v>4.7860360360360297E-3</c:v>
                </c:pt>
                <c:pt idx="3569">
                  <c:v>4.7846889952153204E-3</c:v>
                </c:pt>
                <c:pt idx="3570">
                  <c:v>5.0661412890515099E-3</c:v>
                </c:pt>
                <c:pt idx="3571">
                  <c:v>5.0647158131682498E-3</c:v>
                </c:pt>
                <c:pt idx="3572">
                  <c:v>5.0632911392405099E-3</c:v>
                </c:pt>
                <c:pt idx="3573">
                  <c:v>5.0618672665916804E-3</c:v>
                </c:pt>
                <c:pt idx="3574">
                  <c:v>5.0604441945459704E-3</c:v>
                </c:pt>
                <c:pt idx="3575">
                  <c:v>5.0590219224283398E-3</c:v>
                </c:pt>
                <c:pt idx="3576">
                  <c:v>5.0576004495644896E-3</c:v>
                </c:pt>
                <c:pt idx="3577">
                  <c:v>5.0561797752809003E-3</c:v>
                </c:pt>
                <c:pt idx="3578">
                  <c:v>5.0547598989048098E-3</c:v>
                </c:pt>
                <c:pt idx="3579">
                  <c:v>5.3355798932883999E-3</c:v>
                </c:pt>
                <c:pt idx="3580">
                  <c:v>5.3340819764177401E-3</c:v>
                </c:pt>
                <c:pt idx="3581">
                  <c:v>5.3325849003648604E-3</c:v>
                </c:pt>
                <c:pt idx="3582">
                  <c:v>5.33108866442199E-3</c:v>
                </c:pt>
                <c:pt idx="3583">
                  <c:v>5.3295932678821796E-3</c:v>
                </c:pt>
                <c:pt idx="3584">
                  <c:v>5.3280987100392703E-3</c:v>
                </c:pt>
                <c:pt idx="3585">
                  <c:v>5.6085249579360501E-3</c:v>
                </c:pt>
                <c:pt idx="3586">
                  <c:v>5.6069526212503499E-3</c:v>
                </c:pt>
                <c:pt idx="3587">
                  <c:v>5.6053811659192796E-3</c:v>
                </c:pt>
                <c:pt idx="3588">
                  <c:v>5.60381059120201E-3</c:v>
                </c:pt>
                <c:pt idx="3589">
                  <c:v>5.6022408963585504E-3</c:v>
                </c:pt>
                <c:pt idx="3590">
                  <c:v>5.6006720806496902E-3</c:v>
                </c:pt>
                <c:pt idx="3591">
                  <c:v>5.8807056846821798E-3</c:v>
                </c:pt>
                <c:pt idx="3592">
                  <c:v>5.87905935050392E-3</c:v>
                </c:pt>
                <c:pt idx="3593">
                  <c:v>5.8774139378673304E-3</c:v>
                </c:pt>
                <c:pt idx="3594">
                  <c:v>6.1572907920515001E-3</c:v>
                </c:pt>
                <c:pt idx="3595">
                  <c:v>6.15556799104644E-3</c:v>
                </c:pt>
                <c:pt idx="3596">
                  <c:v>6.1538461538461599E-3</c:v>
                </c:pt>
                <c:pt idx="3597">
                  <c:v>6.15212527964204E-3</c:v>
                </c:pt>
                <c:pt idx="3598">
                  <c:v>6.1504053676264903E-3</c:v>
                </c:pt>
                <c:pt idx="3599">
                  <c:v>6.1486864169927402E-3</c:v>
                </c:pt>
                <c:pt idx="3600">
                  <c:v>6.1469684269348998E-3</c:v>
                </c:pt>
                <c:pt idx="3601">
                  <c:v>6.1452513966480504E-3</c:v>
                </c:pt>
                <c:pt idx="3602">
                  <c:v>6.1435353253281302E-3</c:v>
                </c:pt>
                <c:pt idx="3603">
                  <c:v>6.1418202121719797E-3</c:v>
                </c:pt>
                <c:pt idx="3604">
                  <c:v>6.1401060563773301E-3</c:v>
                </c:pt>
                <c:pt idx="3605">
                  <c:v>6.1383928571428596E-3</c:v>
                </c:pt>
                <c:pt idx="3606">
                  <c:v>6.1366806136680697E-3</c:v>
                </c:pt>
                <c:pt idx="3607">
                  <c:v>6.13496932515339E-3</c:v>
                </c:pt>
                <c:pt idx="3608">
                  <c:v>6.1332589908001302E-3</c:v>
                </c:pt>
                <c:pt idx="3609">
                  <c:v>6.1315496098104799E-3</c:v>
                </c:pt>
                <c:pt idx="3610">
                  <c:v>6.1298411813875903E-3</c:v>
                </c:pt>
                <c:pt idx="3611">
                  <c:v>6.1281337047353699E-3</c:v>
                </c:pt>
                <c:pt idx="3612">
                  <c:v>6.1264271790587499E-3</c:v>
                </c:pt>
                <c:pt idx="3613">
                  <c:v>6.1247216035634801E-3</c:v>
                </c:pt>
                <c:pt idx="3614">
                  <c:v>6.1230169774561501E-3</c:v>
                </c:pt>
                <c:pt idx="3615">
                  <c:v>6.4013359309768999E-3</c:v>
                </c:pt>
                <c:pt idx="3616">
                  <c:v>6.3995548135781797E-3</c:v>
                </c:pt>
                <c:pt idx="3617">
                  <c:v>6.3977746870653596E-3</c:v>
                </c:pt>
                <c:pt idx="3618">
                  <c:v>6.3959955506117903E-3</c:v>
                </c:pt>
                <c:pt idx="3619">
                  <c:v>6.3942174033917096E-3</c:v>
                </c:pt>
                <c:pt idx="3620">
                  <c:v>6.39244024458033E-3</c:v>
                </c:pt>
                <c:pt idx="3621">
                  <c:v>6.3906640733537102E-3</c:v>
                </c:pt>
                <c:pt idx="3622">
                  <c:v>6.3888888888888901E-3</c:v>
                </c:pt>
                <c:pt idx="3623">
                  <c:v>6.3871146903637802E-3</c:v>
                </c:pt>
                <c:pt idx="3624">
                  <c:v>6.3853414769572403E-3</c:v>
                </c:pt>
                <c:pt idx="3625">
                  <c:v>6.3835692478490099E-3</c:v>
                </c:pt>
                <c:pt idx="3626">
                  <c:v>6.3817980022197697E-3</c:v>
                </c:pt>
                <c:pt idx="3627">
                  <c:v>6.3800277392510501E-3</c:v>
                </c:pt>
                <c:pt idx="3628">
                  <c:v>6.3782584581253497E-3</c:v>
                </c:pt>
                <c:pt idx="3629">
                  <c:v>6.6555740432612297E-3</c:v>
                </c:pt>
                <c:pt idx="3630">
                  <c:v>6.6537288605489301E-3</c:v>
                </c:pt>
                <c:pt idx="3631">
                  <c:v>6.6518847006651798E-3</c:v>
                </c:pt>
                <c:pt idx="3632">
                  <c:v>6.6500415627597604E-3</c:v>
                </c:pt>
                <c:pt idx="3633">
                  <c:v>6.6481994459833896E-3</c:v>
                </c:pt>
                <c:pt idx="3634">
                  <c:v>6.6463583494876799E-3</c:v>
                </c:pt>
                <c:pt idx="3635">
                  <c:v>6.6445182724252302E-3</c:v>
                </c:pt>
                <c:pt idx="3636">
                  <c:v>6.6426792139496404E-3</c:v>
                </c:pt>
                <c:pt idx="3637">
                  <c:v>6.6408411732152804E-3</c:v>
                </c:pt>
                <c:pt idx="3638">
                  <c:v>6.9175428887659103E-3</c:v>
                </c:pt>
                <c:pt idx="3639">
                  <c:v>6.91562932226834E-3</c:v>
                </c:pt>
                <c:pt idx="3640">
                  <c:v>6.9137168141592898E-3</c:v>
                </c:pt>
                <c:pt idx="3641">
                  <c:v>6.9118053635609704E-3</c:v>
                </c:pt>
                <c:pt idx="3642">
                  <c:v>6.9098949695964697E-3</c:v>
                </c:pt>
                <c:pt idx="3643">
                  <c:v>6.9079856313898798E-3</c:v>
                </c:pt>
                <c:pt idx="3644">
                  <c:v>6.9060773480662902E-3</c:v>
                </c:pt>
                <c:pt idx="3645">
                  <c:v>6.9041701187517301E-3</c:v>
                </c:pt>
                <c:pt idx="3646">
                  <c:v>7.1803369235018E-3</c:v>
                </c:pt>
                <c:pt idx="3647">
                  <c:v>7.1783545002760902E-3</c:v>
                </c:pt>
                <c:pt idx="3648">
                  <c:v>7.17637317140493E-3</c:v>
                </c:pt>
                <c:pt idx="3649">
                  <c:v>7.1743929359823601E-3</c:v>
                </c:pt>
                <c:pt idx="3650">
                  <c:v>7.1724137931034604E-3</c:v>
                </c:pt>
                <c:pt idx="3651">
                  <c:v>7.1704357418643202E-3</c:v>
                </c:pt>
                <c:pt idx="3652">
                  <c:v>7.4462217319360398E-3</c:v>
                </c:pt>
                <c:pt idx="3653">
                  <c:v>7.4441687344913299E-3</c:v>
                </c:pt>
                <c:pt idx="3654">
                  <c:v>7.4421168687982299E-3</c:v>
                </c:pt>
                <c:pt idx="3655">
                  <c:v>7.4400661339212096E-3</c:v>
                </c:pt>
                <c:pt idx="3656">
                  <c:v>7.4380165289256303E-3</c:v>
                </c:pt>
                <c:pt idx="3657">
                  <c:v>7.435968052878E-3</c:v>
                </c:pt>
                <c:pt idx="3658">
                  <c:v>7.4339207048458303E-3</c:v>
                </c:pt>
                <c:pt idx="3659">
                  <c:v>7.4318744838976301E-3</c:v>
                </c:pt>
                <c:pt idx="3660">
                  <c:v>7.4298293891029302E-3</c:v>
                </c:pt>
                <c:pt idx="3661">
                  <c:v>7.42778541953233E-3</c:v>
                </c:pt>
                <c:pt idx="3662">
                  <c:v>7.4257425742574297E-3</c:v>
                </c:pt>
                <c:pt idx="3663">
                  <c:v>7.4237008523508402E-3</c:v>
                </c:pt>
                <c:pt idx="3664">
                  <c:v>7.4216602528862103E-3</c:v>
                </c:pt>
                <c:pt idx="3665">
                  <c:v>7.4196207749381996E-3</c:v>
                </c:pt>
                <c:pt idx="3666">
                  <c:v>7.4175824175824103E-3</c:v>
                </c:pt>
                <c:pt idx="3667">
                  <c:v>7.41554517989564E-3</c:v>
                </c:pt>
                <c:pt idx="3668">
                  <c:v>7.6901950013732404E-3</c:v>
                </c:pt>
                <c:pt idx="3669">
                  <c:v>7.68808347062054E-3</c:v>
                </c:pt>
                <c:pt idx="3670">
                  <c:v>7.68597309909417E-3</c:v>
                </c:pt>
                <c:pt idx="3671">
                  <c:v>7.6838638858397496E-3</c:v>
                </c:pt>
                <c:pt idx="3672">
                  <c:v>7.6817558299039704E-3</c:v>
                </c:pt>
                <c:pt idx="3673">
                  <c:v>7.6796489303346399E-3</c:v>
                </c:pt>
                <c:pt idx="3674">
                  <c:v>7.9539221064179998E-3</c:v>
                </c:pt>
                <c:pt idx="3675">
                  <c:v>7.9517411571154405E-3</c:v>
                </c:pt>
                <c:pt idx="3676">
                  <c:v>7.9495614035088001E-3</c:v>
                </c:pt>
                <c:pt idx="3677">
                  <c:v>7.9473828446149797E-3</c:v>
                </c:pt>
                <c:pt idx="3678">
                  <c:v>7.9452054794520704E-3</c:v>
                </c:pt>
                <c:pt idx="3679">
                  <c:v>7.94302930703919E-3</c:v>
                </c:pt>
                <c:pt idx="3680">
                  <c:v>7.9408543263964904E-3</c:v>
                </c:pt>
                <c:pt idx="3681">
                  <c:v>7.93868053654531E-3</c:v>
                </c:pt>
                <c:pt idx="3682">
                  <c:v>7.9365079365079395E-3</c:v>
                </c:pt>
                <c:pt idx="3683">
                  <c:v>7.9343365253077905E-3</c:v>
                </c:pt>
                <c:pt idx="3684">
                  <c:v>7.9321663019693792E-3</c:v>
                </c:pt>
                <c:pt idx="3685">
                  <c:v>7.9299972655181902E-3</c:v>
                </c:pt>
                <c:pt idx="3686">
                  <c:v>7.9278294149808803E-3</c:v>
                </c:pt>
                <c:pt idx="3687">
                  <c:v>8.2012028430836492E-3</c:v>
                </c:pt>
                <c:pt idx="3688">
                  <c:v>8.1989614648810896E-3</c:v>
                </c:pt>
                <c:pt idx="3689">
                  <c:v>8.1967213114754103E-3</c:v>
                </c:pt>
                <c:pt idx="3690">
                  <c:v>8.1944823818628793E-3</c:v>
                </c:pt>
                <c:pt idx="3691">
                  <c:v>8.4676317945916596E-3</c:v>
                </c:pt>
                <c:pt idx="3692">
                  <c:v>8.46531949754235E-3</c:v>
                </c:pt>
                <c:pt idx="3693">
                  <c:v>8.7383943200436808E-3</c:v>
                </c:pt>
                <c:pt idx="3694">
                  <c:v>8.7360087360087296E-3</c:v>
                </c:pt>
                <c:pt idx="3695">
                  <c:v>8.7336244541484694E-3</c:v>
                </c:pt>
                <c:pt idx="3696">
                  <c:v>9.0065502183406601E-3</c:v>
                </c:pt>
                <c:pt idx="3697">
                  <c:v>9.0040927694406605E-3</c:v>
                </c:pt>
                <c:pt idx="3698">
                  <c:v>9.0016366612111296E-3</c:v>
                </c:pt>
                <c:pt idx="3699">
                  <c:v>9.2744135297326696E-3</c:v>
                </c:pt>
                <c:pt idx="3700">
                  <c:v>9.2718843741478197E-3</c:v>
                </c:pt>
                <c:pt idx="3701">
                  <c:v>9.2693565976008901E-3</c:v>
                </c:pt>
                <c:pt idx="3702">
                  <c:v>9.5419847328244208E-3</c:v>
                </c:pt>
                <c:pt idx="3703">
                  <c:v>9.5393840283456207E-3</c:v>
                </c:pt>
                <c:pt idx="3704">
                  <c:v>9.81193785772695E-3</c:v>
                </c:pt>
                <c:pt idx="3705">
                  <c:v>9.8092643051771195E-3</c:v>
                </c:pt>
                <c:pt idx="3706">
                  <c:v>9.8065922092073592E-3</c:v>
                </c:pt>
                <c:pt idx="3707">
                  <c:v>9.8039215686274595E-3</c:v>
                </c:pt>
                <c:pt idx="3708">
                  <c:v>9.8012523822488505E-3</c:v>
                </c:pt>
                <c:pt idx="3709">
                  <c:v>9.7985846488840705E-3</c:v>
                </c:pt>
                <c:pt idx="3710">
                  <c:v>9.7959183673469504E-3</c:v>
                </c:pt>
                <c:pt idx="3711">
                  <c:v>9.7932535364526705E-3</c:v>
                </c:pt>
                <c:pt idx="3712">
                  <c:v>1.0065288356909599E-2</c:v>
                </c:pt>
                <c:pt idx="3713">
                  <c:v>1.0062550992657E-2</c:v>
                </c:pt>
                <c:pt idx="3714">
                  <c:v>1.03345118302964E-2</c:v>
                </c:pt>
                <c:pt idx="3715">
                  <c:v>1.0331702011963E-2</c:v>
                </c:pt>
                <c:pt idx="3716">
                  <c:v>1.0603588907014599E-2</c:v>
                </c:pt>
                <c:pt idx="3717">
                  <c:v>1.08754758020663E-2</c:v>
                </c:pt>
                <c:pt idx="3718">
                  <c:v>1.08725197064419E-2</c:v>
                </c:pt>
                <c:pt idx="3719">
                  <c:v>1.0869565217391301E-2</c:v>
                </c:pt>
                <c:pt idx="3720">
                  <c:v>1.08666123336049E-2</c:v>
                </c:pt>
                <c:pt idx="3721">
                  <c:v>1.0863661053775101E-2</c:v>
                </c:pt>
                <c:pt idx="3722">
                  <c:v>1.0860711376595099E-2</c:v>
                </c:pt>
                <c:pt idx="3723">
                  <c:v>1.1132229161009999E-2</c:v>
                </c:pt>
                <c:pt idx="3724">
                  <c:v>1.1129207383278999E-2</c:v>
                </c:pt>
                <c:pt idx="3725">
                  <c:v>1.11261872455902E-2</c:v>
                </c:pt>
                <c:pt idx="3726">
                  <c:v>1.1123168746608699E-2</c:v>
                </c:pt>
                <c:pt idx="3727">
                  <c:v>1.11201518850013E-2</c:v>
                </c:pt>
                <c:pt idx="3728">
                  <c:v>1.1117136659436E-2</c:v>
                </c:pt>
                <c:pt idx="3729">
                  <c:v>1.1114123068582201E-2</c:v>
                </c:pt>
                <c:pt idx="3730">
                  <c:v>1.1111111111111099E-2</c:v>
                </c:pt>
                <c:pt idx="3731">
                  <c:v>1.1108100785694901E-2</c:v>
                </c:pt>
                <c:pt idx="3732">
                  <c:v>1.1105092091007501E-2</c:v>
                </c:pt>
                <c:pt idx="3733">
                  <c:v>1.1102085025724301E-2</c:v>
                </c:pt>
                <c:pt idx="3734">
                  <c:v>1.1099079588521899E-2</c:v>
                </c:pt>
                <c:pt idx="3735">
                  <c:v>1.1096075778078401E-2</c:v>
                </c:pt>
                <c:pt idx="3736">
                  <c:v>1.13667117726657E-2</c:v>
                </c:pt>
                <c:pt idx="3737">
                  <c:v>1.13636363636363E-2</c:v>
                </c:pt>
                <c:pt idx="3738">
                  <c:v>1.13605626183391E-2</c:v>
                </c:pt>
                <c:pt idx="3739">
                  <c:v>1.1357490535424499E-2</c:v>
                </c:pt>
                <c:pt idx="3740">
                  <c:v>1.1354420113544201E-2</c:v>
                </c:pt>
                <c:pt idx="3741">
                  <c:v>1.13513513513513E-2</c:v>
                </c:pt>
                <c:pt idx="3742">
                  <c:v>1.13482842475006E-2</c:v>
                </c:pt>
                <c:pt idx="3743">
                  <c:v>1.1345218800648199E-2</c:v>
                </c:pt>
                <c:pt idx="3744">
                  <c:v>1.1342155009451699E-2</c:v>
                </c:pt>
                <c:pt idx="3745">
                  <c:v>1.13390928725701E-2</c:v>
                </c:pt>
                <c:pt idx="3746">
                  <c:v>1.1336032388663901E-2</c:v>
                </c:pt>
                <c:pt idx="3747">
                  <c:v>1.1605937921727301E-2</c:v>
                </c:pt>
                <c:pt idx="3748">
                  <c:v>1.1602806260118699E-2</c:v>
                </c:pt>
                <c:pt idx="3749">
                  <c:v>1.1599676288103501E-2</c:v>
                </c:pt>
                <c:pt idx="3750">
                  <c:v>1.1596548004314901E-2</c:v>
                </c:pt>
                <c:pt idx="3751">
                  <c:v>1.1593421407387399E-2</c:v>
                </c:pt>
                <c:pt idx="3752">
                  <c:v>1.15902964959568E-2</c:v>
                </c:pt>
                <c:pt idx="3753">
                  <c:v>1.1587173268660799E-2</c:v>
                </c:pt>
                <c:pt idx="3754">
                  <c:v>1.15840517241379E-2</c:v>
                </c:pt>
                <c:pt idx="3755">
                  <c:v>1.15809318610288E-2</c:v>
                </c:pt>
                <c:pt idx="3756">
                  <c:v>1.15778136779752E-2</c:v>
                </c:pt>
                <c:pt idx="3757">
                  <c:v>1.18470651588583E-2</c:v>
                </c:pt>
                <c:pt idx="3758">
                  <c:v>1.18438761776581E-2</c:v>
                </c:pt>
                <c:pt idx="3759">
                  <c:v>1.18406889128094E-2</c:v>
                </c:pt>
                <c:pt idx="3760">
                  <c:v>1.1837503362927E-2</c:v>
                </c:pt>
                <c:pt idx="3761">
                  <c:v>1.18343195266272E-2</c:v>
                </c:pt>
                <c:pt idx="3762">
                  <c:v>1.21032813340505E-2</c:v>
                </c:pt>
                <c:pt idx="3763">
                  <c:v>1.23722431414739E-2</c:v>
                </c:pt>
                <c:pt idx="3764">
                  <c:v>1.2368916375369699E-2</c:v>
                </c:pt>
                <c:pt idx="3765">
                  <c:v>1.23655913978494E-2</c:v>
                </c:pt>
                <c:pt idx="3766">
                  <c:v>1.2634408602150499E-2</c:v>
                </c:pt>
                <c:pt idx="3767">
                  <c:v>1.2631013168503E-2</c:v>
                </c:pt>
                <c:pt idx="3768">
                  <c:v>1.26276195593766E-2</c:v>
                </c:pt>
                <c:pt idx="3769">
                  <c:v>1.26242277733011E-2</c:v>
                </c:pt>
                <c:pt idx="3770">
                  <c:v>1.2620837808807701E-2</c:v>
                </c:pt>
                <c:pt idx="3771">
                  <c:v>1.26174496644295E-2</c:v>
                </c:pt>
                <c:pt idx="3772">
                  <c:v>1.2885906040268401E-2</c:v>
                </c:pt>
                <c:pt idx="3773">
                  <c:v>1.3154362416107301E-2</c:v>
                </c:pt>
                <c:pt idx="3774">
                  <c:v>1.3150831991411699E-2</c:v>
                </c:pt>
                <c:pt idx="3775">
                  <c:v>1.3147303461228801E-2</c:v>
                </c:pt>
                <c:pt idx="3776">
                  <c:v>1.31437768240343E-2</c:v>
                </c:pt>
                <c:pt idx="3777">
                  <c:v>1.34120171673819E-2</c:v>
                </c:pt>
                <c:pt idx="3778">
                  <c:v>1.3408420488066499E-2</c:v>
                </c:pt>
                <c:pt idx="3779">
                  <c:v>1.3404825737265501E-2</c:v>
                </c:pt>
                <c:pt idx="3780">
                  <c:v>1.3401232913428001E-2</c:v>
                </c:pt>
                <c:pt idx="3781">
                  <c:v>1.33976420150053E-2</c:v>
                </c:pt>
                <c:pt idx="3782">
                  <c:v>1.3394053040450001E-2</c:v>
                </c:pt>
                <c:pt idx="3783">
                  <c:v>1.3390465988216299E-2</c:v>
                </c:pt>
                <c:pt idx="3784">
                  <c:v>1.3658275307980699E-2</c:v>
                </c:pt>
                <c:pt idx="3785">
                  <c:v>1.36546184738955E-2</c:v>
                </c:pt>
                <c:pt idx="3786">
                  <c:v>1.3650963597430401E-2</c:v>
                </c:pt>
                <c:pt idx="3787">
                  <c:v>1.39186295503211E-2</c:v>
                </c:pt>
                <c:pt idx="3788">
                  <c:v>1.39149050040139E-2</c:v>
                </c:pt>
                <c:pt idx="3789">
                  <c:v>1.39111824505082E-2</c:v>
                </c:pt>
                <c:pt idx="3790">
                  <c:v>1.3907461888205399E-2</c:v>
                </c:pt>
                <c:pt idx="3791">
                  <c:v>1.3903743315508E-2</c:v>
                </c:pt>
                <c:pt idx="3792">
                  <c:v>1.39000267308206E-2</c:v>
                </c:pt>
                <c:pt idx="3793">
                  <c:v>1.3896312132549399E-2</c:v>
                </c:pt>
                <c:pt idx="3794">
                  <c:v>1.38925995191023E-2</c:v>
                </c:pt>
                <c:pt idx="3795">
                  <c:v>1.38888888888888E-2</c:v>
                </c:pt>
                <c:pt idx="3796">
                  <c:v>1.4155982905982901E-2</c:v>
                </c:pt>
                <c:pt idx="3797">
                  <c:v>1.41522029372496E-2</c:v>
                </c:pt>
                <c:pt idx="3798">
                  <c:v>1.41484249866524E-2</c:v>
                </c:pt>
                <c:pt idx="3799">
                  <c:v>1.44153764014949E-2</c:v>
                </c:pt>
                <c:pt idx="3800">
                  <c:v>1.44115292233787E-2</c:v>
                </c:pt>
                <c:pt idx="3801">
                  <c:v>1.44076840981857E-2</c:v>
                </c:pt>
                <c:pt idx="3802">
                  <c:v>1.4674493062966899E-2</c:v>
                </c:pt>
                <c:pt idx="3803">
                  <c:v>1.4941302027748101E-2</c:v>
                </c:pt>
                <c:pt idx="3804">
                  <c:v>1.49373166177647E-2</c:v>
                </c:pt>
                <c:pt idx="3805">
                  <c:v>1.52040544145105E-2</c:v>
                </c:pt>
                <c:pt idx="3806">
                  <c:v>1.52E-2</c:v>
                </c:pt>
                <c:pt idx="3807">
                  <c:v>1.51959477472673E-2</c:v>
                </c:pt>
                <c:pt idx="3808">
                  <c:v>1.51918976545842E-2</c:v>
                </c:pt>
                <c:pt idx="3809">
                  <c:v>1.5187849720223801E-2</c:v>
                </c:pt>
                <c:pt idx="3810">
                  <c:v>1.5183803942461299E-2</c:v>
                </c:pt>
                <c:pt idx="3811">
                  <c:v>1.5179760319573901E-2</c:v>
                </c:pt>
                <c:pt idx="3812">
                  <c:v>1.5175718849840199E-2</c:v>
                </c:pt>
                <c:pt idx="3813">
                  <c:v>1.51716795315411E-2</c:v>
                </c:pt>
                <c:pt idx="3814">
                  <c:v>1.5167642362959E-2</c:v>
                </c:pt>
                <c:pt idx="3815">
                  <c:v>1.51636073423782E-2</c:v>
                </c:pt>
                <c:pt idx="3816">
                  <c:v>1.5429635541367301E-2</c:v>
                </c:pt>
                <c:pt idx="3817">
                  <c:v>1.5425531914893599E-2</c:v>
                </c:pt>
                <c:pt idx="3818">
                  <c:v>1.54214304706195E-2</c:v>
                </c:pt>
                <c:pt idx="3819">
                  <c:v>1.54173312068048E-2</c:v>
                </c:pt>
                <c:pt idx="3820">
                  <c:v>1.5683147262094601E-2</c:v>
                </c:pt>
                <c:pt idx="3821">
                  <c:v>1.5678979537602899E-2</c:v>
                </c:pt>
                <c:pt idx="3822">
                  <c:v>1.5674814027630098E-2</c:v>
                </c:pt>
                <c:pt idx="3823">
                  <c:v>1.5940488841657899E-2</c:v>
                </c:pt>
                <c:pt idx="3824">
                  <c:v>1.5936254980079601E-2</c:v>
                </c:pt>
                <c:pt idx="3825">
                  <c:v>1.5932023366967599E-2</c:v>
                </c:pt>
                <c:pt idx="3826">
                  <c:v>1.6197557089750399E-2</c:v>
                </c:pt>
                <c:pt idx="3827">
                  <c:v>1.6193257233873101E-2</c:v>
                </c:pt>
                <c:pt idx="3828">
                  <c:v>1.6188959660297202E-2</c:v>
                </c:pt>
                <c:pt idx="3829">
                  <c:v>1.6454352441613501E-2</c:v>
                </c:pt>
                <c:pt idx="3830">
                  <c:v>1.6449986733881601E-2</c:v>
                </c:pt>
                <c:pt idx="3831">
                  <c:v>1.6445623342175E-2</c:v>
                </c:pt>
                <c:pt idx="3832">
                  <c:v>1.6710875331565001E-2</c:v>
                </c:pt>
                <c:pt idx="3833">
                  <c:v>1.67064439140811E-2</c:v>
                </c:pt>
                <c:pt idx="3834">
                  <c:v>1.6702014846235399E-2</c:v>
                </c:pt>
                <c:pt idx="3835">
                  <c:v>1.6967126193001E-2</c:v>
                </c:pt>
                <c:pt idx="3836">
                  <c:v>1.69626292075272E-2</c:v>
                </c:pt>
                <c:pt idx="3837">
                  <c:v>1.72276702888947E-2</c:v>
                </c:pt>
                <c:pt idx="3838">
                  <c:v>1.7223105458399501E-2</c:v>
                </c:pt>
                <c:pt idx="3839">
                  <c:v>1.7218543046357601E-2</c:v>
                </c:pt>
                <c:pt idx="3840">
                  <c:v>1.7213983050847401E-2</c:v>
                </c:pt>
                <c:pt idx="3841">
                  <c:v>1.72094254699496E-2</c:v>
                </c:pt>
                <c:pt idx="3842">
                  <c:v>1.7204870301746899E-2</c:v>
                </c:pt>
                <c:pt idx="3843">
                  <c:v>1.7469560614081499E-2</c:v>
                </c:pt>
                <c:pt idx="3844">
                  <c:v>1.7464937814236501E-2</c:v>
                </c:pt>
                <c:pt idx="3845">
                  <c:v>1.7460317460317398E-2</c:v>
                </c:pt>
                <c:pt idx="3846">
                  <c:v>1.74556995503834E-2</c:v>
                </c:pt>
                <c:pt idx="3847">
                  <c:v>1.7451084082495998E-2</c:v>
                </c:pt>
                <c:pt idx="3848">
                  <c:v>1.7446471054718499E-2</c:v>
                </c:pt>
                <c:pt idx="3849">
                  <c:v>1.7441860465116199E-2</c:v>
                </c:pt>
                <c:pt idx="3850">
                  <c:v>1.7437252311756898E-2</c:v>
                </c:pt>
                <c:pt idx="3851">
                  <c:v>1.7432646592709902E-2</c:v>
                </c:pt>
                <c:pt idx="3852">
                  <c:v>1.7696777601690399E-2</c:v>
                </c:pt>
                <c:pt idx="3853">
                  <c:v>1.76921045682598E-2</c:v>
                </c:pt>
                <c:pt idx="3854">
                  <c:v>1.7687434002111899E-2</c:v>
                </c:pt>
                <c:pt idx="3855">
                  <c:v>1.79514255543822E-2</c:v>
                </c:pt>
                <c:pt idx="3856">
                  <c:v>1.82154171066525E-2</c:v>
                </c:pt>
                <c:pt idx="3857">
                  <c:v>1.8210609659540699E-2</c:v>
                </c:pt>
                <c:pt idx="3858">
                  <c:v>1.8205804749340301E-2</c:v>
                </c:pt>
                <c:pt idx="3859">
                  <c:v>1.82010023740437E-2</c:v>
                </c:pt>
                <c:pt idx="3860">
                  <c:v>1.81962025316455E-2</c:v>
                </c:pt>
                <c:pt idx="3861">
                  <c:v>1.8191405220142301E-2</c:v>
                </c:pt>
                <c:pt idx="3862">
                  <c:v>1.84550487740574E-2</c:v>
                </c:pt>
                <c:pt idx="3863">
                  <c:v>1.8450184501845001E-2</c:v>
                </c:pt>
                <c:pt idx="3864">
                  <c:v>1.84453227931488E-2</c:v>
                </c:pt>
                <c:pt idx="3865">
                  <c:v>1.8440463645943098E-2</c:v>
                </c:pt>
                <c:pt idx="3866">
                  <c:v>1.8435607058203799E-2</c:v>
                </c:pt>
                <c:pt idx="3867">
                  <c:v>1.8430753027909402E-2</c:v>
                </c:pt>
                <c:pt idx="3868">
                  <c:v>1.8425901553040198E-2</c:v>
                </c:pt>
                <c:pt idx="3869">
                  <c:v>1.8421052631578901E-2</c:v>
                </c:pt>
                <c:pt idx="3870">
                  <c:v>1.8416206261510099E-2</c:v>
                </c:pt>
                <c:pt idx="3871">
                  <c:v>1.8411362440820599E-2</c:v>
                </c:pt>
                <c:pt idx="3872">
                  <c:v>1.8406521167499301E-2</c:v>
                </c:pt>
                <c:pt idx="3873">
                  <c:v>1.8401682439537301E-2</c:v>
                </c:pt>
                <c:pt idx="3874">
                  <c:v>1.8664563617245101E-2</c:v>
                </c:pt>
                <c:pt idx="3875">
                  <c:v>1.8659658344283798E-2</c:v>
                </c:pt>
                <c:pt idx="3876">
                  <c:v>1.86547556489754E-2</c:v>
                </c:pt>
                <c:pt idx="3877">
                  <c:v>1.86498555292882E-2</c:v>
                </c:pt>
                <c:pt idx="3878">
                  <c:v>1.8912529550827398E-2</c:v>
                </c:pt>
                <c:pt idx="3879">
                  <c:v>1.890756302521E-2</c:v>
                </c:pt>
                <c:pt idx="3880">
                  <c:v>1.8902599107377301E-2</c:v>
                </c:pt>
                <c:pt idx="3881">
                  <c:v>1.91651352060908E-2</c:v>
                </c:pt>
                <c:pt idx="3882">
                  <c:v>1.9160104986876599E-2</c:v>
                </c:pt>
                <c:pt idx="3883">
                  <c:v>1.9155077407504498E-2</c:v>
                </c:pt>
                <c:pt idx="3884">
                  <c:v>1.94174757281553E-2</c:v>
                </c:pt>
                <c:pt idx="3885">
                  <c:v>1.9412381951731301E-2</c:v>
                </c:pt>
                <c:pt idx="3886">
                  <c:v>1.9407290847102E-2</c:v>
                </c:pt>
                <c:pt idx="3887">
                  <c:v>1.9402202412165701E-2</c:v>
                </c:pt>
                <c:pt idx="3888">
                  <c:v>1.9397116644823E-2</c:v>
                </c:pt>
                <c:pt idx="3889">
                  <c:v>1.9659239842725999E-2</c:v>
                </c:pt>
                <c:pt idx="3890">
                  <c:v>1.9654088050314399E-2</c:v>
                </c:pt>
                <c:pt idx="3891">
                  <c:v>1.9648938957296299E-2</c:v>
                </c:pt>
                <c:pt idx="3892">
                  <c:v>1.9643792561550501E-2</c:v>
                </c:pt>
                <c:pt idx="3893">
                  <c:v>1.9905709795704499E-2</c:v>
                </c:pt>
                <c:pt idx="3894">
                  <c:v>1.99004975124378E-2</c:v>
                </c:pt>
                <c:pt idx="3895">
                  <c:v>1.9895287958115099E-2</c:v>
                </c:pt>
                <c:pt idx="3896">
                  <c:v>1.9890081130594001E-2</c:v>
                </c:pt>
                <c:pt idx="3897">
                  <c:v>2.0151792724417601E-2</c:v>
                </c:pt>
                <c:pt idx="3898">
                  <c:v>2.0146520146520099E-2</c:v>
                </c:pt>
                <c:pt idx="3899">
                  <c:v>2.04081632653061E-2</c:v>
                </c:pt>
                <c:pt idx="3900">
                  <c:v>2.04028250065394E-2</c:v>
                </c:pt>
                <c:pt idx="3901">
                  <c:v>2.0397489539748799E-2</c:v>
                </c:pt>
                <c:pt idx="3902">
                  <c:v>2.0392156862745099E-2</c:v>
                </c:pt>
                <c:pt idx="3903">
                  <c:v>2.0386826973340301E-2</c:v>
                </c:pt>
                <c:pt idx="3904">
                  <c:v>2.0648196549921598E-2</c:v>
                </c:pt>
                <c:pt idx="3905">
                  <c:v>2.0909566126502799E-2</c:v>
                </c:pt>
                <c:pt idx="3906">
                  <c:v>2.0904102430101899E-2</c:v>
                </c:pt>
                <c:pt idx="3907">
                  <c:v>2.0898641588296699E-2</c:v>
                </c:pt>
                <c:pt idx="3908">
                  <c:v>2.0893183598850801E-2</c:v>
                </c:pt>
                <c:pt idx="3909">
                  <c:v>2.0887728459530099E-2</c:v>
                </c:pt>
                <c:pt idx="3910">
                  <c:v>2.0882276168102398E-2</c:v>
                </c:pt>
                <c:pt idx="3911">
                  <c:v>2.0876826722338201E-2</c:v>
                </c:pt>
                <c:pt idx="3912">
                  <c:v>2.08713801200105E-2</c:v>
                </c:pt>
                <c:pt idx="3913">
                  <c:v>2.0865936358894201E-2</c:v>
                </c:pt>
                <c:pt idx="3914">
                  <c:v>2.0860495436766598E-2</c:v>
                </c:pt>
                <c:pt idx="3915">
                  <c:v>2.0855057351407701E-2</c:v>
                </c:pt>
                <c:pt idx="3916">
                  <c:v>2.0849622100599399E-2</c:v>
                </c:pt>
                <c:pt idx="3917">
                  <c:v>2.0844189682126198E-2</c:v>
                </c:pt>
                <c:pt idx="3918">
                  <c:v>2.08387600937745E-2</c:v>
                </c:pt>
                <c:pt idx="3919">
                  <c:v>2.0833333333333402E-2</c:v>
                </c:pt>
                <c:pt idx="3920">
                  <c:v>2.1093750000000001E-2</c:v>
                </c:pt>
                <c:pt idx="3921">
                  <c:v>2.1354166666666601E-2</c:v>
                </c:pt>
                <c:pt idx="3922">
                  <c:v>2.1614583333333302E-2</c:v>
                </c:pt>
                <c:pt idx="3923">
                  <c:v>2.1608956001041301E-2</c:v>
                </c:pt>
                <c:pt idx="3924">
                  <c:v>2.1603331598126E-2</c:v>
                </c:pt>
                <c:pt idx="3925">
                  <c:v>2.1597710122300301E-2</c:v>
                </c:pt>
                <c:pt idx="3926">
                  <c:v>2.159209157128E-2</c:v>
                </c:pt>
                <c:pt idx="3927">
                  <c:v>2.1586475942782801E-2</c:v>
                </c:pt>
                <c:pt idx="3928">
                  <c:v>2.1580863234529301E-2</c:v>
                </c:pt>
                <c:pt idx="3929">
                  <c:v>2.1840873634945399E-2</c:v>
                </c:pt>
                <c:pt idx="3930">
                  <c:v>2.2100884035361399E-2</c:v>
                </c:pt>
                <c:pt idx="3931">
                  <c:v>2.2095139069404801E-2</c:v>
                </c:pt>
                <c:pt idx="3932">
                  <c:v>2.23550818819859E-2</c:v>
                </c:pt>
                <c:pt idx="3933">
                  <c:v>2.2349272349272399E-2</c:v>
                </c:pt>
                <c:pt idx="3934">
                  <c:v>2.2343465835281798E-2</c:v>
                </c:pt>
                <c:pt idx="3935">
                  <c:v>2.2337662337662299E-2</c:v>
                </c:pt>
                <c:pt idx="3936">
                  <c:v>2.2597402597402599E-2</c:v>
                </c:pt>
                <c:pt idx="3937">
                  <c:v>2.2591534666320402E-2</c:v>
                </c:pt>
                <c:pt idx="3938">
                  <c:v>2.28512074785771E-2</c:v>
                </c:pt>
                <c:pt idx="3939">
                  <c:v>2.2845275181723902E-2</c:v>
                </c:pt>
                <c:pt idx="3940">
                  <c:v>2.3104880581516E-2</c:v>
                </c:pt>
                <c:pt idx="3941">
                  <c:v>2.3098883986504001E-2</c:v>
                </c:pt>
                <c:pt idx="3942">
                  <c:v>2.3092890503373199E-2</c:v>
                </c:pt>
                <c:pt idx="3943">
                  <c:v>2.3352361183186301E-2</c:v>
                </c:pt>
                <c:pt idx="3944">
                  <c:v>2.3346303501945501E-2</c:v>
                </c:pt>
                <c:pt idx="3945">
                  <c:v>2.3340248962655599E-2</c:v>
                </c:pt>
                <c:pt idx="3946">
                  <c:v>2.33341975628726E-2</c:v>
                </c:pt>
                <c:pt idx="3947">
                  <c:v>2.35934664246823E-2</c:v>
                </c:pt>
                <c:pt idx="3948">
                  <c:v>2.3587350959046099E-2</c:v>
                </c:pt>
                <c:pt idx="3949">
                  <c:v>2.3846552617936698E-2</c:v>
                </c:pt>
                <c:pt idx="3950">
                  <c:v>2.4105754276827301E-2</c:v>
                </c:pt>
                <c:pt idx="3951">
                  <c:v>2.4099507644467399E-2</c:v>
                </c:pt>
                <c:pt idx="3952">
                  <c:v>2.4358642135268199E-2</c:v>
                </c:pt>
                <c:pt idx="3953">
                  <c:v>2.4352331606217598E-2</c:v>
                </c:pt>
                <c:pt idx="3954">
                  <c:v>2.43460243460243E-2</c:v>
                </c:pt>
                <c:pt idx="3955">
                  <c:v>2.43397203521491E-2</c:v>
                </c:pt>
                <c:pt idx="3956">
                  <c:v>2.4598653547384702E-2</c:v>
                </c:pt>
                <c:pt idx="3957">
                  <c:v>2.45922857882474E-2</c:v>
                </c:pt>
                <c:pt idx="3958">
                  <c:v>2.4585921325051701E-2</c:v>
                </c:pt>
                <c:pt idx="3959">
                  <c:v>2.4579560155239301E-2</c:v>
                </c:pt>
                <c:pt idx="3960">
                  <c:v>2.4838292367399799E-2</c:v>
                </c:pt>
                <c:pt idx="3961">
                  <c:v>2.4831867563373002E-2</c:v>
                </c:pt>
                <c:pt idx="3962">
                  <c:v>2.5090532850491402E-2</c:v>
                </c:pt>
                <c:pt idx="3963">
                  <c:v>2.5084044478924299E-2</c:v>
                </c:pt>
                <c:pt idx="3964">
                  <c:v>2.5342642875614201E-2</c:v>
                </c:pt>
                <c:pt idx="3965">
                  <c:v>2.56012412723042E-2</c:v>
                </c:pt>
                <c:pt idx="3966">
                  <c:v>2.5859839668994099E-2</c:v>
                </c:pt>
                <c:pt idx="3967">
                  <c:v>2.58531540847983E-2</c:v>
                </c:pt>
                <c:pt idx="3968">
                  <c:v>2.6111685625646398E-2</c:v>
                </c:pt>
                <c:pt idx="3969">
                  <c:v>2.6370217166494399E-2</c:v>
                </c:pt>
                <c:pt idx="3970">
                  <c:v>2.6628748707342199E-2</c:v>
                </c:pt>
                <c:pt idx="3971">
                  <c:v>2.6621866115275301E-2</c:v>
                </c:pt>
                <c:pt idx="3972">
                  <c:v>2.6880330834840999E-2</c:v>
                </c:pt>
                <c:pt idx="3973">
                  <c:v>2.6873385012919901E-2</c:v>
                </c:pt>
                <c:pt idx="3974">
                  <c:v>2.7131782945736399E-2</c:v>
                </c:pt>
                <c:pt idx="3975">
                  <c:v>2.71247739602169E-2</c:v>
                </c:pt>
                <c:pt idx="3976">
                  <c:v>2.7117768595041301E-2</c:v>
                </c:pt>
                <c:pt idx="3977">
                  <c:v>2.7110766847405099E-2</c:v>
                </c:pt>
                <c:pt idx="3978">
                  <c:v>2.7368964626904201E-2</c:v>
                </c:pt>
                <c:pt idx="3979">
                  <c:v>2.7627162406403401E-2</c:v>
                </c:pt>
                <c:pt idx="3980">
                  <c:v>2.76200309757356E-2</c:v>
                </c:pt>
                <c:pt idx="3981">
                  <c:v>2.78781621063501E-2</c:v>
                </c:pt>
                <c:pt idx="3982">
                  <c:v>2.7870967741935499E-2</c:v>
                </c:pt>
                <c:pt idx="3983">
                  <c:v>2.7863777089783302E-2</c:v>
                </c:pt>
                <c:pt idx="3984">
                  <c:v>2.7856590147020799E-2</c:v>
                </c:pt>
                <c:pt idx="3985">
                  <c:v>2.78494069107788E-2</c:v>
                </c:pt>
                <c:pt idx="3986">
                  <c:v>2.8107271789582201E-2</c:v>
                </c:pt>
                <c:pt idx="3987">
                  <c:v>2.83651366683857E-2</c:v>
                </c:pt>
                <c:pt idx="3988">
                  <c:v>2.835782418149E-2</c:v>
                </c:pt>
                <c:pt idx="3989">
                  <c:v>2.8615622583139998E-2</c:v>
                </c:pt>
                <c:pt idx="3990">
                  <c:v>2.8608247422680502E-2</c:v>
                </c:pt>
                <c:pt idx="3991">
                  <c:v>2.8600876062870401E-2</c:v>
                </c:pt>
                <c:pt idx="3992">
                  <c:v>2.8858541612986299E-2</c:v>
                </c:pt>
                <c:pt idx="3993">
                  <c:v>2.88511076764555E-2</c:v>
                </c:pt>
                <c:pt idx="3994">
                  <c:v>2.88436775688901E-2</c:v>
                </c:pt>
                <c:pt idx="3995">
                  <c:v>2.9101210404326599E-2</c:v>
                </c:pt>
                <c:pt idx="3996">
                  <c:v>2.9093717816683899E-2</c:v>
                </c:pt>
                <c:pt idx="3997">
                  <c:v>2.9351184346035002E-2</c:v>
                </c:pt>
                <c:pt idx="3998">
                  <c:v>2.9343629343629302E-2</c:v>
                </c:pt>
                <c:pt idx="3999">
                  <c:v>2.9336078229541901E-2</c:v>
                </c:pt>
                <c:pt idx="4000">
                  <c:v>2.9328531000771801E-2</c:v>
                </c:pt>
                <c:pt idx="4001">
                  <c:v>2.9585798816568001E-2</c:v>
                </c:pt>
                <c:pt idx="4002">
                  <c:v>2.9578189300411499E-2</c:v>
                </c:pt>
                <c:pt idx="4003">
                  <c:v>2.95705836976086E-2</c:v>
                </c:pt>
                <c:pt idx="4004">
                  <c:v>2.9562982005141299E-2</c:v>
                </c:pt>
                <c:pt idx="4005">
                  <c:v>2.9555384219994801E-2</c:v>
                </c:pt>
                <c:pt idx="4006">
                  <c:v>2.95477903391572E-2</c:v>
                </c:pt>
                <c:pt idx="4007">
                  <c:v>2.9540200359619798E-2</c:v>
                </c:pt>
                <c:pt idx="4008">
                  <c:v>2.95326142783769E-2</c:v>
                </c:pt>
                <c:pt idx="4009">
                  <c:v>2.9789419619927999E-2</c:v>
                </c:pt>
                <c:pt idx="4010">
                  <c:v>3.0046224961479202E-2</c:v>
                </c:pt>
                <c:pt idx="4011">
                  <c:v>3.0038510911424999E-2</c:v>
                </c:pt>
                <c:pt idx="4012">
                  <c:v>3.02952503209243E-2</c:v>
                </c:pt>
                <c:pt idx="4013">
                  <c:v>3.0551989730423602E-2</c:v>
                </c:pt>
                <c:pt idx="4014">
                  <c:v>3.05441478439425E-2</c:v>
                </c:pt>
                <c:pt idx="4015">
                  <c:v>3.05363099820374E-2</c:v>
                </c:pt>
                <c:pt idx="4016">
                  <c:v>3.0528476141611E-2</c:v>
                </c:pt>
                <c:pt idx="4017">
                  <c:v>3.0520646319569099E-2</c:v>
                </c:pt>
                <c:pt idx="4018">
                  <c:v>3.0512820512820601E-2</c:v>
                </c:pt>
                <c:pt idx="4019">
                  <c:v>3.0504998718277401E-2</c:v>
                </c:pt>
                <c:pt idx="4020">
                  <c:v>3.04971809328549E-2</c:v>
                </c:pt>
                <c:pt idx="4021">
                  <c:v>3.04893671534717E-2</c:v>
                </c:pt>
                <c:pt idx="4022">
                  <c:v>3.04815573770492E-2</c:v>
                </c:pt>
                <c:pt idx="4023">
                  <c:v>3.0473751600512199E-2</c:v>
                </c:pt>
                <c:pt idx="4024">
                  <c:v>3.0465949820788499E-2</c:v>
                </c:pt>
                <c:pt idx="4025">
                  <c:v>3.0721966205837101E-2</c:v>
                </c:pt>
                <c:pt idx="4026">
                  <c:v>3.0714102892244601E-2</c:v>
                </c:pt>
                <c:pt idx="4027">
                  <c:v>3.0706243602866001E-2</c:v>
                </c:pt>
                <c:pt idx="4028">
                  <c:v>3.09621289662231E-2</c:v>
                </c:pt>
                <c:pt idx="4029">
                  <c:v>3.0954208237400801E-2</c:v>
                </c:pt>
                <c:pt idx="4030">
                  <c:v>3.0946291560102299E-2</c:v>
                </c:pt>
                <c:pt idx="4031">
                  <c:v>3.1202046035805599E-2</c:v>
                </c:pt>
                <c:pt idx="4032">
                  <c:v>3.11940680132958E-2</c:v>
                </c:pt>
                <c:pt idx="4033">
                  <c:v>3.1449757095372101E-2</c:v>
                </c:pt>
                <c:pt idx="4034">
                  <c:v>3.1441717791411097E-2</c:v>
                </c:pt>
                <c:pt idx="4035">
                  <c:v>3.1433682596473299E-2</c:v>
                </c:pt>
                <c:pt idx="4036">
                  <c:v>3.16892409915666E-2</c:v>
                </c:pt>
                <c:pt idx="4037">
                  <c:v>3.1944799386659797E-2</c:v>
                </c:pt>
                <c:pt idx="4038">
                  <c:v>3.1936637710781798E-2</c:v>
                </c:pt>
                <c:pt idx="4039">
                  <c:v>3.1928480204342198E-2</c:v>
                </c:pt>
                <c:pt idx="4040">
                  <c:v>3.1920326864147003E-2</c:v>
                </c:pt>
                <c:pt idx="4041">
                  <c:v>3.2175689479060299E-2</c:v>
                </c:pt>
                <c:pt idx="4042">
                  <c:v>3.2431052093973498E-2</c:v>
                </c:pt>
                <c:pt idx="4043">
                  <c:v>3.24227725299975E-2</c:v>
                </c:pt>
                <c:pt idx="4044">
                  <c:v>3.2678069951493499E-2</c:v>
                </c:pt>
                <c:pt idx="4045">
                  <c:v>3.26697294538029E-2</c:v>
                </c:pt>
                <c:pt idx="4046">
                  <c:v>3.2924961715160697E-2</c:v>
                </c:pt>
                <c:pt idx="4047">
                  <c:v>3.29165603470273E-2</c:v>
                </c:pt>
                <c:pt idx="4048">
                  <c:v>3.31717274815004E-2</c:v>
                </c:pt>
                <c:pt idx="4049">
                  <c:v>3.3426894615973403E-2</c:v>
                </c:pt>
                <c:pt idx="4050">
                  <c:v>3.3418367346938697E-2</c:v>
                </c:pt>
                <c:pt idx="4051">
                  <c:v>3.3409844427442E-2</c:v>
                </c:pt>
                <c:pt idx="4052">
                  <c:v>3.3664881407804097E-2</c:v>
                </c:pt>
                <c:pt idx="4053">
                  <c:v>3.3919918388166298E-2</c:v>
                </c:pt>
                <c:pt idx="4054">
                  <c:v>3.4174955368528402E-2</c:v>
                </c:pt>
                <c:pt idx="4055">
                  <c:v>3.4429992348890499E-2</c:v>
                </c:pt>
                <c:pt idx="4056">
                  <c:v>3.4685029329252701E-2</c:v>
                </c:pt>
                <c:pt idx="4057">
                  <c:v>3.4676185619581801E-2</c:v>
                </c:pt>
                <c:pt idx="4058">
                  <c:v>3.4931157572667099E-2</c:v>
                </c:pt>
                <c:pt idx="4059">
                  <c:v>3.4922253377517198E-2</c:v>
                </c:pt>
                <c:pt idx="4060">
                  <c:v>3.4913353720693201E-2</c:v>
                </c:pt>
                <c:pt idx="4061">
                  <c:v>3.4904458598726103E-2</c:v>
                </c:pt>
                <c:pt idx="4062">
                  <c:v>3.4895568008150801E-2</c:v>
                </c:pt>
                <c:pt idx="4063">
                  <c:v>3.5150280183392703E-2</c:v>
                </c:pt>
                <c:pt idx="4064">
                  <c:v>3.5404992358634799E-2</c:v>
                </c:pt>
                <c:pt idx="4065">
                  <c:v>3.5659704533876797E-2</c:v>
                </c:pt>
                <c:pt idx="4066">
                  <c:v>3.5914416709118699E-2</c:v>
                </c:pt>
                <c:pt idx="4067">
                  <c:v>3.61691288843606E-2</c:v>
                </c:pt>
                <c:pt idx="4068">
                  <c:v>3.6423841059602599E-2</c:v>
                </c:pt>
                <c:pt idx="4069">
                  <c:v>3.6414565826330597E-2</c:v>
                </c:pt>
                <c:pt idx="4070">
                  <c:v>3.6405295315682297E-2</c:v>
                </c:pt>
                <c:pt idx="4071">
                  <c:v>3.6396029524051902E-2</c:v>
                </c:pt>
                <c:pt idx="4072">
                  <c:v>3.6386768447837101E-2</c:v>
                </c:pt>
                <c:pt idx="4073">
                  <c:v>3.66412213740459E-2</c:v>
                </c:pt>
                <c:pt idx="4074">
                  <c:v>3.6631900279827101E-2</c:v>
                </c:pt>
                <c:pt idx="4075">
                  <c:v>3.6622583926754798E-2</c:v>
                </c:pt>
                <c:pt idx="4076">
                  <c:v>3.6876907426246198E-2</c:v>
                </c:pt>
                <c:pt idx="4077">
                  <c:v>3.6867531146707301E-2</c:v>
                </c:pt>
                <c:pt idx="4078">
                  <c:v>3.7121789982201801E-2</c:v>
                </c:pt>
                <c:pt idx="4079">
                  <c:v>3.7112353838332397E-2</c:v>
                </c:pt>
                <c:pt idx="4080">
                  <c:v>3.7102922490470203E-2</c:v>
                </c:pt>
                <c:pt idx="4081">
                  <c:v>3.7093495934959399E-2</c:v>
                </c:pt>
                <c:pt idx="4082">
                  <c:v>3.70840741681484E-2</c:v>
                </c:pt>
                <c:pt idx="4083">
                  <c:v>3.7338074676149399E-2</c:v>
                </c:pt>
                <c:pt idx="4084">
                  <c:v>3.7592075184150399E-2</c:v>
                </c:pt>
                <c:pt idx="4085">
                  <c:v>3.7846075692151399E-2</c:v>
                </c:pt>
                <c:pt idx="4086">
                  <c:v>3.7836465210766897E-2</c:v>
                </c:pt>
                <c:pt idx="4087">
                  <c:v>3.8090401218892803E-2</c:v>
                </c:pt>
                <c:pt idx="4088">
                  <c:v>3.8080731150038002E-2</c:v>
                </c:pt>
                <c:pt idx="4089">
                  <c:v>3.8071065989847802E-2</c:v>
                </c:pt>
                <c:pt idx="4090">
                  <c:v>3.8061405734585101E-2</c:v>
                </c:pt>
                <c:pt idx="4091">
                  <c:v>3.8051750380517502E-2</c:v>
                </c:pt>
                <c:pt idx="4092">
                  <c:v>3.8305428716387598E-2</c:v>
                </c:pt>
                <c:pt idx="4093">
                  <c:v>3.8559107052257797E-2</c:v>
                </c:pt>
                <c:pt idx="4094">
                  <c:v>3.8812785388127803E-2</c:v>
                </c:pt>
                <c:pt idx="4095">
                  <c:v>3.9066463723997899E-2</c:v>
                </c:pt>
                <c:pt idx="4096">
                  <c:v>3.9320142059868002E-2</c:v>
                </c:pt>
                <c:pt idx="4097">
                  <c:v>3.9573820395738202E-2</c:v>
                </c:pt>
                <c:pt idx="4098">
                  <c:v>3.9563783920872397E-2</c:v>
                </c:pt>
                <c:pt idx="4099">
                  <c:v>3.9553752535496901E-2</c:v>
                </c:pt>
                <c:pt idx="4100">
                  <c:v>3.95437262357414E-2</c:v>
                </c:pt>
                <c:pt idx="4101">
                  <c:v>3.95337050177395E-2</c:v>
                </c:pt>
                <c:pt idx="4102">
                  <c:v>3.9787126203750599E-2</c:v>
                </c:pt>
                <c:pt idx="4103">
                  <c:v>3.9777045857613401E-2</c:v>
                </c:pt>
                <c:pt idx="4104">
                  <c:v>4.0030402837598303E-2</c:v>
                </c:pt>
                <c:pt idx="4105">
                  <c:v>4.0020263424518802E-2</c:v>
                </c:pt>
                <c:pt idx="4106">
                  <c:v>4.0273556231002899E-2</c:v>
                </c:pt>
                <c:pt idx="4107">
                  <c:v>4.0526849037487302E-2</c:v>
                </c:pt>
                <c:pt idx="4108">
                  <c:v>4.0780141843971801E-2</c:v>
                </c:pt>
                <c:pt idx="4109">
                  <c:v>4.0769815143074199E-2</c:v>
                </c:pt>
                <c:pt idx="4110">
                  <c:v>4.0759493670886E-2</c:v>
                </c:pt>
                <c:pt idx="4111">
                  <c:v>4.0749177423437102E-2</c:v>
                </c:pt>
                <c:pt idx="4112">
                  <c:v>4.0738866396761102E-2</c:v>
                </c:pt>
                <c:pt idx="4113">
                  <c:v>4.0991902834008102E-2</c:v>
                </c:pt>
                <c:pt idx="4114">
                  <c:v>4.0981533012901701E-2</c:v>
                </c:pt>
                <c:pt idx="4115">
                  <c:v>4.09711684370258E-2</c:v>
                </c:pt>
                <c:pt idx="4116">
                  <c:v>4.12240768841678E-2</c:v>
                </c:pt>
                <c:pt idx="4117">
                  <c:v>4.1476985331310001E-2</c:v>
                </c:pt>
                <c:pt idx="4118">
                  <c:v>4.1466498103666302E-2</c:v>
                </c:pt>
                <c:pt idx="4119">
                  <c:v>4.1456016177957501E-2</c:v>
                </c:pt>
                <c:pt idx="4120">
                  <c:v>4.1445539550164098E-2</c:v>
                </c:pt>
                <c:pt idx="4121">
                  <c:v>4.1698256254738497E-2</c:v>
                </c:pt>
                <c:pt idx="4122">
                  <c:v>4.1687721071248199E-2</c:v>
                </c:pt>
                <c:pt idx="4123">
                  <c:v>4.1940373926225301E-2</c:v>
                </c:pt>
                <c:pt idx="4124">
                  <c:v>4.1929780247537199E-2</c:v>
                </c:pt>
                <c:pt idx="4125">
                  <c:v>4.1919191919192002E-2</c:v>
                </c:pt>
                <c:pt idx="4126">
                  <c:v>4.2171717171717103E-2</c:v>
                </c:pt>
                <c:pt idx="4127">
                  <c:v>4.2161070436758298E-2</c:v>
                </c:pt>
                <c:pt idx="4128">
                  <c:v>4.21504290762241E-2</c:v>
                </c:pt>
                <c:pt idx="4129">
                  <c:v>4.2139793086045998E-2</c:v>
                </c:pt>
                <c:pt idx="4130">
                  <c:v>4.2129162462159198E-2</c:v>
                </c:pt>
                <c:pt idx="4131">
                  <c:v>4.2118537200504499E-2</c:v>
                </c:pt>
                <c:pt idx="4132">
                  <c:v>4.2107917297024802E-2</c:v>
                </c:pt>
                <c:pt idx="4133">
                  <c:v>4.2097302747668298E-2</c:v>
                </c:pt>
                <c:pt idx="4134">
                  <c:v>4.2086693548387198E-2</c:v>
                </c:pt>
                <c:pt idx="4135">
                  <c:v>4.2076089695137299E-2</c:v>
                </c:pt>
                <c:pt idx="4136">
                  <c:v>4.2328042328042298E-2</c:v>
                </c:pt>
                <c:pt idx="4137">
                  <c:v>4.2317380352644998E-2</c:v>
                </c:pt>
                <c:pt idx="4138">
                  <c:v>4.2306723747166999E-2</c:v>
                </c:pt>
                <c:pt idx="4139">
                  <c:v>4.2558549483757098E-2</c:v>
                </c:pt>
                <c:pt idx="4140">
                  <c:v>4.2810375220347599E-2</c:v>
                </c:pt>
                <c:pt idx="4141">
                  <c:v>4.2799597180261897E-2</c:v>
                </c:pt>
                <c:pt idx="4142">
                  <c:v>4.2788824565819297E-2</c:v>
                </c:pt>
                <c:pt idx="4143">
                  <c:v>4.2778057372923999E-2</c:v>
                </c:pt>
                <c:pt idx="4144">
                  <c:v>4.2767295597484302E-2</c:v>
                </c:pt>
                <c:pt idx="4145">
                  <c:v>4.2756539235412498E-2</c:v>
                </c:pt>
                <c:pt idx="4146">
                  <c:v>4.2745788282625097E-2</c:v>
                </c:pt>
                <c:pt idx="4147">
                  <c:v>4.2997234096052397E-2</c:v>
                </c:pt>
                <c:pt idx="4148">
                  <c:v>4.2986425339366599E-2</c:v>
                </c:pt>
                <c:pt idx="4149">
                  <c:v>4.2975622015581798E-2</c:v>
                </c:pt>
                <c:pt idx="4150">
                  <c:v>4.2964824120603103E-2</c:v>
                </c:pt>
                <c:pt idx="4151">
                  <c:v>4.2954031650339203E-2</c:v>
                </c:pt>
                <c:pt idx="4152">
                  <c:v>4.2943244600703097E-2</c:v>
                </c:pt>
                <c:pt idx="4153">
                  <c:v>4.3194374686087299E-2</c:v>
                </c:pt>
                <c:pt idx="4154">
                  <c:v>4.3445504771471501E-2</c:v>
                </c:pt>
                <c:pt idx="4155">
                  <c:v>4.3696634856856001E-2</c:v>
                </c:pt>
                <c:pt idx="4156">
                  <c:v>4.3947764942240099E-2</c:v>
                </c:pt>
                <c:pt idx="4157">
                  <c:v>4.3936731107205799E-2</c:v>
                </c:pt>
                <c:pt idx="4158">
                  <c:v>4.3925702811244902E-2</c:v>
                </c:pt>
                <c:pt idx="4159">
                  <c:v>4.39146800501884E-2</c:v>
                </c:pt>
                <c:pt idx="4160">
                  <c:v>4.4165621079046598E-2</c:v>
                </c:pt>
                <c:pt idx="4161">
                  <c:v>4.4154540893125899E-2</c:v>
                </c:pt>
                <c:pt idx="4162">
                  <c:v>4.4143466265362398E-2</c:v>
                </c:pt>
                <c:pt idx="4163">
                  <c:v>4.43942814145976E-2</c:v>
                </c:pt>
                <c:pt idx="4164">
                  <c:v>4.4383149448345101E-2</c:v>
                </c:pt>
                <c:pt idx="4165">
                  <c:v>4.46339017051154E-2</c:v>
                </c:pt>
                <c:pt idx="4166">
                  <c:v>4.46227124592629E-2</c:v>
                </c:pt>
                <c:pt idx="4167">
                  <c:v>4.4611528822055102E-2</c:v>
                </c:pt>
                <c:pt idx="4168">
                  <c:v>4.4862155388471103E-2</c:v>
                </c:pt>
                <c:pt idx="4169">
                  <c:v>4.5112781954887403E-2</c:v>
                </c:pt>
                <c:pt idx="4170">
                  <c:v>4.5363408521303397E-2</c:v>
                </c:pt>
                <c:pt idx="4171">
                  <c:v>4.5614035087719301E-2</c:v>
                </c:pt>
                <c:pt idx="4172">
                  <c:v>4.5602605863192099E-2</c:v>
                </c:pt>
                <c:pt idx="4173">
                  <c:v>4.55911823647294E-2</c:v>
                </c:pt>
                <c:pt idx="4174">
                  <c:v>4.5579764588029002E-2</c:v>
                </c:pt>
                <c:pt idx="4175">
                  <c:v>4.5568352528793099E-2</c:v>
                </c:pt>
                <c:pt idx="4176">
                  <c:v>4.58187280921383E-2</c:v>
                </c:pt>
                <c:pt idx="4177">
                  <c:v>4.58072590738424E-2</c:v>
                </c:pt>
                <c:pt idx="4178">
                  <c:v>4.6057571964956301E-2</c:v>
                </c:pt>
                <c:pt idx="4179">
                  <c:v>4.6307884856070097E-2</c:v>
                </c:pt>
                <c:pt idx="4180">
                  <c:v>4.6558197747183901E-2</c:v>
                </c:pt>
                <c:pt idx="4181">
                  <c:v>4.6808510638297801E-2</c:v>
                </c:pt>
                <c:pt idx="4182">
                  <c:v>4.6796796796796901E-2</c:v>
                </c:pt>
                <c:pt idx="4183">
                  <c:v>4.7047047047047097E-2</c:v>
                </c:pt>
                <c:pt idx="4184">
                  <c:v>4.7035276457343102E-2</c:v>
                </c:pt>
                <c:pt idx="4185">
                  <c:v>4.7023511755877899E-2</c:v>
                </c:pt>
                <c:pt idx="4186">
                  <c:v>4.7011752938234598E-2</c:v>
                </c:pt>
                <c:pt idx="4187">
                  <c:v>4.7000000000000097E-2</c:v>
                </c:pt>
                <c:pt idx="4188">
                  <c:v>4.6988252936765798E-2</c:v>
                </c:pt>
                <c:pt idx="4189">
                  <c:v>4.6976511744127897E-2</c:v>
                </c:pt>
                <c:pt idx="4190">
                  <c:v>4.6964776417686802E-2</c:v>
                </c:pt>
                <c:pt idx="4191">
                  <c:v>4.7214589058206503E-2</c:v>
                </c:pt>
                <c:pt idx="4192">
                  <c:v>4.7464401698725997E-2</c:v>
                </c:pt>
                <c:pt idx="4193">
                  <c:v>4.7452547452547497E-2</c:v>
                </c:pt>
                <c:pt idx="4194">
                  <c:v>4.7440699126092403E-2</c:v>
                </c:pt>
                <c:pt idx="4195">
                  <c:v>4.7690387016229803E-2</c:v>
                </c:pt>
                <c:pt idx="4196">
                  <c:v>4.7678482276585103E-2</c:v>
                </c:pt>
                <c:pt idx="4197">
                  <c:v>4.7666583478911999E-2</c:v>
                </c:pt>
                <c:pt idx="4198">
                  <c:v>4.7654690618762402E-2</c:v>
                </c:pt>
                <c:pt idx="4199">
                  <c:v>4.7904191616766498E-2</c:v>
                </c:pt>
                <c:pt idx="4200">
                  <c:v>4.8153692614770399E-2</c:v>
                </c:pt>
                <c:pt idx="4201">
                  <c:v>4.8141681217261097E-2</c:v>
                </c:pt>
                <c:pt idx="4202">
                  <c:v>4.8391119980044799E-2</c:v>
                </c:pt>
                <c:pt idx="4203">
                  <c:v>4.8640558742828501E-2</c:v>
                </c:pt>
                <c:pt idx="4204">
                  <c:v>4.8628428927680697E-2</c:v>
                </c:pt>
                <c:pt idx="4205">
                  <c:v>4.8877805486284003E-2</c:v>
                </c:pt>
                <c:pt idx="4206">
                  <c:v>4.88656195462479E-2</c:v>
                </c:pt>
                <c:pt idx="4207">
                  <c:v>4.9114933931687997E-2</c:v>
                </c:pt>
                <c:pt idx="4208">
                  <c:v>4.9102691924227601E-2</c:v>
                </c:pt>
                <c:pt idx="4209">
                  <c:v>4.9090456017941798E-2</c:v>
                </c:pt>
                <c:pt idx="4210">
                  <c:v>4.9339646150012503E-2</c:v>
                </c:pt>
                <c:pt idx="4211">
                  <c:v>4.93273542600896E-2</c:v>
                </c:pt>
                <c:pt idx="4212">
                  <c:v>4.95764823119084E-2</c:v>
                </c:pt>
                <c:pt idx="4213">
                  <c:v>4.9564134495641503E-2</c:v>
                </c:pt>
                <c:pt idx="4214">
                  <c:v>4.98132004981321E-2</c:v>
                </c:pt>
                <c:pt idx="4215">
                  <c:v>4.9800796812749203E-2</c:v>
                </c:pt>
                <c:pt idx="4216">
                  <c:v>5.00498007968126E-2</c:v>
                </c:pt>
              </c:numCache>
            </c:numRef>
          </c:yVal>
          <c:smooth val="1"/>
        </c:ser>
        <c:ser>
          <c:idx val="2"/>
          <c:order val="1"/>
          <c:tx>
            <c:v>Mascot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[1]ETD_fig!$E$2:$E$5649</c:f>
              <c:numCache>
                <c:formatCode>General</c:formatCode>
                <c:ptCount val="56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  <c:pt idx="1516">
                  <c:v>1516</c:v>
                </c:pt>
                <c:pt idx="1517">
                  <c:v>1517</c:v>
                </c:pt>
                <c:pt idx="1518">
                  <c:v>1518</c:v>
                </c:pt>
                <c:pt idx="1519">
                  <c:v>1519</c:v>
                </c:pt>
                <c:pt idx="1520">
                  <c:v>1520</c:v>
                </c:pt>
                <c:pt idx="1521">
                  <c:v>1521</c:v>
                </c:pt>
                <c:pt idx="1522">
                  <c:v>1521</c:v>
                </c:pt>
                <c:pt idx="1523">
                  <c:v>1522</c:v>
                </c:pt>
                <c:pt idx="1524">
                  <c:v>1523</c:v>
                </c:pt>
                <c:pt idx="1525">
                  <c:v>1524</c:v>
                </c:pt>
                <c:pt idx="1526">
                  <c:v>1525</c:v>
                </c:pt>
                <c:pt idx="1527">
                  <c:v>1526</c:v>
                </c:pt>
                <c:pt idx="1528">
                  <c:v>1527</c:v>
                </c:pt>
                <c:pt idx="1529">
                  <c:v>1528</c:v>
                </c:pt>
                <c:pt idx="1530">
                  <c:v>1529</c:v>
                </c:pt>
                <c:pt idx="1531">
                  <c:v>1530</c:v>
                </c:pt>
                <c:pt idx="1532">
                  <c:v>1531</c:v>
                </c:pt>
                <c:pt idx="1533">
                  <c:v>1532</c:v>
                </c:pt>
                <c:pt idx="1534">
                  <c:v>1533</c:v>
                </c:pt>
                <c:pt idx="1535">
                  <c:v>1534</c:v>
                </c:pt>
                <c:pt idx="1536">
                  <c:v>1535</c:v>
                </c:pt>
                <c:pt idx="1537">
                  <c:v>1536</c:v>
                </c:pt>
                <c:pt idx="1538">
                  <c:v>1537</c:v>
                </c:pt>
                <c:pt idx="1539">
                  <c:v>1538</c:v>
                </c:pt>
                <c:pt idx="1540">
                  <c:v>1539</c:v>
                </c:pt>
                <c:pt idx="1541">
                  <c:v>1540</c:v>
                </c:pt>
                <c:pt idx="1542">
                  <c:v>1541</c:v>
                </c:pt>
                <c:pt idx="1543">
                  <c:v>1542</c:v>
                </c:pt>
                <c:pt idx="1544">
                  <c:v>1543</c:v>
                </c:pt>
                <c:pt idx="1545">
                  <c:v>1544</c:v>
                </c:pt>
                <c:pt idx="1546">
                  <c:v>1545</c:v>
                </c:pt>
                <c:pt idx="1547">
                  <c:v>1546</c:v>
                </c:pt>
                <c:pt idx="1548">
                  <c:v>1547</c:v>
                </c:pt>
                <c:pt idx="1549">
                  <c:v>1548</c:v>
                </c:pt>
                <c:pt idx="1550">
                  <c:v>1549</c:v>
                </c:pt>
                <c:pt idx="1551">
                  <c:v>1550</c:v>
                </c:pt>
                <c:pt idx="1552">
                  <c:v>1551</c:v>
                </c:pt>
                <c:pt idx="1553">
                  <c:v>1552</c:v>
                </c:pt>
                <c:pt idx="1554">
                  <c:v>1553</c:v>
                </c:pt>
                <c:pt idx="1555">
                  <c:v>1554</c:v>
                </c:pt>
                <c:pt idx="1556">
                  <c:v>1555</c:v>
                </c:pt>
                <c:pt idx="1557">
                  <c:v>1555</c:v>
                </c:pt>
                <c:pt idx="1558">
                  <c:v>1556</c:v>
                </c:pt>
                <c:pt idx="1559">
                  <c:v>1557</c:v>
                </c:pt>
                <c:pt idx="1560">
                  <c:v>1558</c:v>
                </c:pt>
                <c:pt idx="1561">
                  <c:v>1559</c:v>
                </c:pt>
                <c:pt idx="1562">
                  <c:v>1560</c:v>
                </c:pt>
                <c:pt idx="1563">
                  <c:v>1561</c:v>
                </c:pt>
                <c:pt idx="1564">
                  <c:v>1562</c:v>
                </c:pt>
                <c:pt idx="1565">
                  <c:v>1563</c:v>
                </c:pt>
                <c:pt idx="1566">
                  <c:v>1564</c:v>
                </c:pt>
                <c:pt idx="1567">
                  <c:v>1565</c:v>
                </c:pt>
                <c:pt idx="1568">
                  <c:v>1566</c:v>
                </c:pt>
                <c:pt idx="1569">
                  <c:v>1567</c:v>
                </c:pt>
                <c:pt idx="1570">
                  <c:v>1568</c:v>
                </c:pt>
                <c:pt idx="1571">
                  <c:v>1569</c:v>
                </c:pt>
                <c:pt idx="1572">
                  <c:v>1570</c:v>
                </c:pt>
                <c:pt idx="1573">
                  <c:v>1571</c:v>
                </c:pt>
                <c:pt idx="1574">
                  <c:v>1572</c:v>
                </c:pt>
                <c:pt idx="1575">
                  <c:v>1573</c:v>
                </c:pt>
                <c:pt idx="1576">
                  <c:v>1574</c:v>
                </c:pt>
                <c:pt idx="1577">
                  <c:v>1575</c:v>
                </c:pt>
                <c:pt idx="1578">
                  <c:v>1576</c:v>
                </c:pt>
                <c:pt idx="1579">
                  <c:v>1577</c:v>
                </c:pt>
                <c:pt idx="1580">
                  <c:v>1578</c:v>
                </c:pt>
                <c:pt idx="1581">
                  <c:v>1579</c:v>
                </c:pt>
                <c:pt idx="1582">
                  <c:v>1580</c:v>
                </c:pt>
                <c:pt idx="1583">
                  <c:v>1581</c:v>
                </c:pt>
                <c:pt idx="1584">
                  <c:v>1582</c:v>
                </c:pt>
                <c:pt idx="1585">
                  <c:v>1583</c:v>
                </c:pt>
                <c:pt idx="1586">
                  <c:v>1584</c:v>
                </c:pt>
                <c:pt idx="1587">
                  <c:v>1585</c:v>
                </c:pt>
                <c:pt idx="1588">
                  <c:v>1586</c:v>
                </c:pt>
                <c:pt idx="1589">
                  <c:v>1587</c:v>
                </c:pt>
                <c:pt idx="1590">
                  <c:v>1588</c:v>
                </c:pt>
                <c:pt idx="1591">
                  <c:v>1589</c:v>
                </c:pt>
                <c:pt idx="1592">
                  <c:v>1590</c:v>
                </c:pt>
                <c:pt idx="1593">
                  <c:v>1591</c:v>
                </c:pt>
                <c:pt idx="1594">
                  <c:v>1592</c:v>
                </c:pt>
                <c:pt idx="1595">
                  <c:v>1593</c:v>
                </c:pt>
                <c:pt idx="1596">
                  <c:v>1594</c:v>
                </c:pt>
                <c:pt idx="1597">
                  <c:v>1595</c:v>
                </c:pt>
                <c:pt idx="1598">
                  <c:v>1596</c:v>
                </c:pt>
                <c:pt idx="1599">
                  <c:v>1597</c:v>
                </c:pt>
                <c:pt idx="1600">
                  <c:v>1598</c:v>
                </c:pt>
                <c:pt idx="1601">
                  <c:v>1599</c:v>
                </c:pt>
                <c:pt idx="1602">
                  <c:v>1600</c:v>
                </c:pt>
                <c:pt idx="1603">
                  <c:v>1601</c:v>
                </c:pt>
                <c:pt idx="1604">
                  <c:v>1602</c:v>
                </c:pt>
                <c:pt idx="1605">
                  <c:v>1603</c:v>
                </c:pt>
                <c:pt idx="1606">
                  <c:v>1604</c:v>
                </c:pt>
                <c:pt idx="1607">
                  <c:v>1605</c:v>
                </c:pt>
                <c:pt idx="1608">
                  <c:v>1606</c:v>
                </c:pt>
                <c:pt idx="1609">
                  <c:v>1607</c:v>
                </c:pt>
                <c:pt idx="1610">
                  <c:v>1608</c:v>
                </c:pt>
                <c:pt idx="1611">
                  <c:v>1609</c:v>
                </c:pt>
                <c:pt idx="1612">
                  <c:v>1610</c:v>
                </c:pt>
                <c:pt idx="1613">
                  <c:v>1611</c:v>
                </c:pt>
                <c:pt idx="1614">
                  <c:v>1612</c:v>
                </c:pt>
                <c:pt idx="1615">
                  <c:v>1613</c:v>
                </c:pt>
                <c:pt idx="1616">
                  <c:v>1614</c:v>
                </c:pt>
                <c:pt idx="1617">
                  <c:v>1615</c:v>
                </c:pt>
                <c:pt idx="1618">
                  <c:v>1616</c:v>
                </c:pt>
                <c:pt idx="1619">
                  <c:v>1617</c:v>
                </c:pt>
                <c:pt idx="1620">
                  <c:v>1618</c:v>
                </c:pt>
                <c:pt idx="1621">
                  <c:v>1619</c:v>
                </c:pt>
                <c:pt idx="1622">
                  <c:v>1620</c:v>
                </c:pt>
                <c:pt idx="1623">
                  <c:v>1621</c:v>
                </c:pt>
                <c:pt idx="1624">
                  <c:v>1622</c:v>
                </c:pt>
                <c:pt idx="1625">
                  <c:v>1623</c:v>
                </c:pt>
                <c:pt idx="1626">
                  <c:v>1624</c:v>
                </c:pt>
                <c:pt idx="1627">
                  <c:v>1625</c:v>
                </c:pt>
                <c:pt idx="1628">
                  <c:v>1626</c:v>
                </c:pt>
                <c:pt idx="1629">
                  <c:v>1627</c:v>
                </c:pt>
                <c:pt idx="1630">
                  <c:v>1628</c:v>
                </c:pt>
                <c:pt idx="1631">
                  <c:v>1629</c:v>
                </c:pt>
                <c:pt idx="1632">
                  <c:v>1630</c:v>
                </c:pt>
                <c:pt idx="1633">
                  <c:v>1631</c:v>
                </c:pt>
                <c:pt idx="1634">
                  <c:v>1632</c:v>
                </c:pt>
                <c:pt idx="1635">
                  <c:v>1633</c:v>
                </c:pt>
                <c:pt idx="1636">
                  <c:v>1634</c:v>
                </c:pt>
                <c:pt idx="1637">
                  <c:v>1635</c:v>
                </c:pt>
                <c:pt idx="1638">
                  <c:v>1636</c:v>
                </c:pt>
                <c:pt idx="1639">
                  <c:v>1637</c:v>
                </c:pt>
                <c:pt idx="1640">
                  <c:v>1638</c:v>
                </c:pt>
                <c:pt idx="1641">
                  <c:v>1639</c:v>
                </c:pt>
                <c:pt idx="1642">
                  <c:v>1640</c:v>
                </c:pt>
                <c:pt idx="1643">
                  <c:v>1641</c:v>
                </c:pt>
                <c:pt idx="1644">
                  <c:v>1642</c:v>
                </c:pt>
                <c:pt idx="1645">
                  <c:v>1643</c:v>
                </c:pt>
                <c:pt idx="1646">
                  <c:v>1644</c:v>
                </c:pt>
                <c:pt idx="1647">
                  <c:v>1645</c:v>
                </c:pt>
                <c:pt idx="1648">
                  <c:v>1646</c:v>
                </c:pt>
                <c:pt idx="1649">
                  <c:v>1647</c:v>
                </c:pt>
                <c:pt idx="1650">
                  <c:v>1648</c:v>
                </c:pt>
                <c:pt idx="1651">
                  <c:v>1649</c:v>
                </c:pt>
                <c:pt idx="1652">
                  <c:v>1650</c:v>
                </c:pt>
                <c:pt idx="1653">
                  <c:v>1651</c:v>
                </c:pt>
                <c:pt idx="1654">
                  <c:v>1652</c:v>
                </c:pt>
                <c:pt idx="1655">
                  <c:v>1653</c:v>
                </c:pt>
                <c:pt idx="1656">
                  <c:v>1654</c:v>
                </c:pt>
                <c:pt idx="1657">
                  <c:v>1655</c:v>
                </c:pt>
                <c:pt idx="1658">
                  <c:v>1656</c:v>
                </c:pt>
                <c:pt idx="1659">
                  <c:v>1657</c:v>
                </c:pt>
                <c:pt idx="1660">
                  <c:v>1658</c:v>
                </c:pt>
                <c:pt idx="1661">
                  <c:v>1659</c:v>
                </c:pt>
                <c:pt idx="1662">
                  <c:v>1660</c:v>
                </c:pt>
                <c:pt idx="1663">
                  <c:v>1661</c:v>
                </c:pt>
                <c:pt idx="1664">
                  <c:v>1662</c:v>
                </c:pt>
                <c:pt idx="1665">
                  <c:v>1663</c:v>
                </c:pt>
                <c:pt idx="1666">
                  <c:v>1664</c:v>
                </c:pt>
                <c:pt idx="1667">
                  <c:v>1665</c:v>
                </c:pt>
                <c:pt idx="1668">
                  <c:v>1666</c:v>
                </c:pt>
                <c:pt idx="1669">
                  <c:v>1667</c:v>
                </c:pt>
                <c:pt idx="1670">
                  <c:v>1668</c:v>
                </c:pt>
                <c:pt idx="1671">
                  <c:v>1669</c:v>
                </c:pt>
                <c:pt idx="1672">
                  <c:v>1670</c:v>
                </c:pt>
                <c:pt idx="1673">
                  <c:v>1671</c:v>
                </c:pt>
                <c:pt idx="1674">
                  <c:v>1672</c:v>
                </c:pt>
                <c:pt idx="1675">
                  <c:v>1673</c:v>
                </c:pt>
                <c:pt idx="1676">
                  <c:v>1674</c:v>
                </c:pt>
                <c:pt idx="1677">
                  <c:v>1675</c:v>
                </c:pt>
                <c:pt idx="1678">
                  <c:v>1676</c:v>
                </c:pt>
                <c:pt idx="1679">
                  <c:v>1677</c:v>
                </c:pt>
                <c:pt idx="1680">
                  <c:v>1678</c:v>
                </c:pt>
                <c:pt idx="1681">
                  <c:v>1679</c:v>
                </c:pt>
                <c:pt idx="1682">
                  <c:v>1680</c:v>
                </c:pt>
                <c:pt idx="1683">
                  <c:v>1680</c:v>
                </c:pt>
                <c:pt idx="1684">
                  <c:v>1681</c:v>
                </c:pt>
                <c:pt idx="1685">
                  <c:v>1682</c:v>
                </c:pt>
                <c:pt idx="1686">
                  <c:v>1683</c:v>
                </c:pt>
                <c:pt idx="1687">
                  <c:v>1684</c:v>
                </c:pt>
                <c:pt idx="1688">
                  <c:v>1685</c:v>
                </c:pt>
                <c:pt idx="1689">
                  <c:v>1686</c:v>
                </c:pt>
                <c:pt idx="1690">
                  <c:v>1687</c:v>
                </c:pt>
                <c:pt idx="1691">
                  <c:v>1688</c:v>
                </c:pt>
                <c:pt idx="1692">
                  <c:v>1689</c:v>
                </c:pt>
                <c:pt idx="1693">
                  <c:v>1690</c:v>
                </c:pt>
                <c:pt idx="1694">
                  <c:v>1691</c:v>
                </c:pt>
                <c:pt idx="1695">
                  <c:v>1692</c:v>
                </c:pt>
                <c:pt idx="1696">
                  <c:v>1693</c:v>
                </c:pt>
                <c:pt idx="1697">
                  <c:v>1694</c:v>
                </c:pt>
                <c:pt idx="1698">
                  <c:v>1695</c:v>
                </c:pt>
                <c:pt idx="1699">
                  <c:v>1696</c:v>
                </c:pt>
                <c:pt idx="1700">
                  <c:v>1697</c:v>
                </c:pt>
                <c:pt idx="1701">
                  <c:v>1698</c:v>
                </c:pt>
                <c:pt idx="1702">
                  <c:v>1699</c:v>
                </c:pt>
                <c:pt idx="1703">
                  <c:v>1700</c:v>
                </c:pt>
                <c:pt idx="1704">
                  <c:v>1701</c:v>
                </c:pt>
                <c:pt idx="1705">
                  <c:v>1702</c:v>
                </c:pt>
                <c:pt idx="1706">
                  <c:v>1703</c:v>
                </c:pt>
                <c:pt idx="1707">
                  <c:v>1704</c:v>
                </c:pt>
                <c:pt idx="1708">
                  <c:v>1705</c:v>
                </c:pt>
                <c:pt idx="1709">
                  <c:v>1706</c:v>
                </c:pt>
                <c:pt idx="1710">
                  <c:v>1707</c:v>
                </c:pt>
                <c:pt idx="1711">
                  <c:v>1708</c:v>
                </c:pt>
                <c:pt idx="1712">
                  <c:v>1709</c:v>
                </c:pt>
                <c:pt idx="1713">
                  <c:v>1710</c:v>
                </c:pt>
                <c:pt idx="1714">
                  <c:v>1711</c:v>
                </c:pt>
                <c:pt idx="1715">
                  <c:v>1712</c:v>
                </c:pt>
                <c:pt idx="1716">
                  <c:v>1713</c:v>
                </c:pt>
                <c:pt idx="1717">
                  <c:v>1714</c:v>
                </c:pt>
                <c:pt idx="1718">
                  <c:v>1715</c:v>
                </c:pt>
                <c:pt idx="1719">
                  <c:v>1716</c:v>
                </c:pt>
                <c:pt idx="1720">
                  <c:v>1717</c:v>
                </c:pt>
                <c:pt idx="1721">
                  <c:v>1718</c:v>
                </c:pt>
                <c:pt idx="1722">
                  <c:v>1719</c:v>
                </c:pt>
                <c:pt idx="1723">
                  <c:v>1720</c:v>
                </c:pt>
                <c:pt idx="1724">
                  <c:v>1721</c:v>
                </c:pt>
                <c:pt idx="1725">
                  <c:v>1722</c:v>
                </c:pt>
                <c:pt idx="1726">
                  <c:v>1723</c:v>
                </c:pt>
                <c:pt idx="1727">
                  <c:v>1724</c:v>
                </c:pt>
                <c:pt idx="1728">
                  <c:v>1725</c:v>
                </c:pt>
                <c:pt idx="1729">
                  <c:v>1726</c:v>
                </c:pt>
                <c:pt idx="1730">
                  <c:v>1727</c:v>
                </c:pt>
                <c:pt idx="1731">
                  <c:v>1728</c:v>
                </c:pt>
                <c:pt idx="1732">
                  <c:v>1729</c:v>
                </c:pt>
                <c:pt idx="1733">
                  <c:v>1730</c:v>
                </c:pt>
                <c:pt idx="1734">
                  <c:v>1731</c:v>
                </c:pt>
                <c:pt idx="1735">
                  <c:v>1732</c:v>
                </c:pt>
                <c:pt idx="1736">
                  <c:v>1733</c:v>
                </c:pt>
                <c:pt idx="1737">
                  <c:v>1734</c:v>
                </c:pt>
                <c:pt idx="1738">
                  <c:v>1735</c:v>
                </c:pt>
                <c:pt idx="1739">
                  <c:v>1736</c:v>
                </c:pt>
                <c:pt idx="1740">
                  <c:v>1737</c:v>
                </c:pt>
                <c:pt idx="1741">
                  <c:v>1738</c:v>
                </c:pt>
                <c:pt idx="1742">
                  <c:v>1739</c:v>
                </c:pt>
                <c:pt idx="1743">
                  <c:v>1740</c:v>
                </c:pt>
                <c:pt idx="1744">
                  <c:v>1741</c:v>
                </c:pt>
                <c:pt idx="1745">
                  <c:v>1742</c:v>
                </c:pt>
                <c:pt idx="1746">
                  <c:v>1743</c:v>
                </c:pt>
                <c:pt idx="1747">
                  <c:v>1744</c:v>
                </c:pt>
                <c:pt idx="1748">
                  <c:v>1745</c:v>
                </c:pt>
                <c:pt idx="1749">
                  <c:v>1746</c:v>
                </c:pt>
                <c:pt idx="1750">
                  <c:v>1747</c:v>
                </c:pt>
                <c:pt idx="1751">
                  <c:v>1748</c:v>
                </c:pt>
                <c:pt idx="1752">
                  <c:v>1748</c:v>
                </c:pt>
                <c:pt idx="1753">
                  <c:v>1749</c:v>
                </c:pt>
                <c:pt idx="1754">
                  <c:v>1750</c:v>
                </c:pt>
                <c:pt idx="1755">
                  <c:v>1751</c:v>
                </c:pt>
                <c:pt idx="1756">
                  <c:v>1752</c:v>
                </c:pt>
                <c:pt idx="1757">
                  <c:v>1753</c:v>
                </c:pt>
                <c:pt idx="1758">
                  <c:v>1754</c:v>
                </c:pt>
                <c:pt idx="1759">
                  <c:v>1755</c:v>
                </c:pt>
                <c:pt idx="1760">
                  <c:v>1756</c:v>
                </c:pt>
                <c:pt idx="1761">
                  <c:v>1757</c:v>
                </c:pt>
                <c:pt idx="1762">
                  <c:v>1758</c:v>
                </c:pt>
                <c:pt idx="1763">
                  <c:v>1759</c:v>
                </c:pt>
                <c:pt idx="1764">
                  <c:v>1760</c:v>
                </c:pt>
                <c:pt idx="1765">
                  <c:v>1761</c:v>
                </c:pt>
                <c:pt idx="1766">
                  <c:v>1762</c:v>
                </c:pt>
                <c:pt idx="1767">
                  <c:v>1763</c:v>
                </c:pt>
                <c:pt idx="1768">
                  <c:v>1764</c:v>
                </c:pt>
                <c:pt idx="1769">
                  <c:v>1765</c:v>
                </c:pt>
                <c:pt idx="1770">
                  <c:v>1766</c:v>
                </c:pt>
                <c:pt idx="1771">
                  <c:v>1767</c:v>
                </c:pt>
                <c:pt idx="1772">
                  <c:v>1768</c:v>
                </c:pt>
                <c:pt idx="1773">
                  <c:v>1769</c:v>
                </c:pt>
                <c:pt idx="1774">
                  <c:v>1770</c:v>
                </c:pt>
                <c:pt idx="1775">
                  <c:v>1771</c:v>
                </c:pt>
                <c:pt idx="1776">
                  <c:v>1772</c:v>
                </c:pt>
                <c:pt idx="1777">
                  <c:v>1773</c:v>
                </c:pt>
                <c:pt idx="1778">
                  <c:v>1774</c:v>
                </c:pt>
                <c:pt idx="1779">
                  <c:v>1775</c:v>
                </c:pt>
                <c:pt idx="1780">
                  <c:v>1776</c:v>
                </c:pt>
                <c:pt idx="1781">
                  <c:v>1777</c:v>
                </c:pt>
                <c:pt idx="1782">
                  <c:v>1778</c:v>
                </c:pt>
                <c:pt idx="1783">
                  <c:v>1779</c:v>
                </c:pt>
                <c:pt idx="1784">
                  <c:v>1780</c:v>
                </c:pt>
                <c:pt idx="1785">
                  <c:v>1781</c:v>
                </c:pt>
                <c:pt idx="1786">
                  <c:v>1782</c:v>
                </c:pt>
                <c:pt idx="1787">
                  <c:v>1783</c:v>
                </c:pt>
                <c:pt idx="1788">
                  <c:v>1784</c:v>
                </c:pt>
                <c:pt idx="1789">
                  <c:v>1785</c:v>
                </c:pt>
                <c:pt idx="1790">
                  <c:v>1786</c:v>
                </c:pt>
                <c:pt idx="1791">
                  <c:v>1787</c:v>
                </c:pt>
                <c:pt idx="1792">
                  <c:v>1788</c:v>
                </c:pt>
                <c:pt idx="1793">
                  <c:v>1789</c:v>
                </c:pt>
                <c:pt idx="1794">
                  <c:v>1790</c:v>
                </c:pt>
                <c:pt idx="1795">
                  <c:v>1791</c:v>
                </c:pt>
                <c:pt idx="1796">
                  <c:v>1792</c:v>
                </c:pt>
                <c:pt idx="1797">
                  <c:v>1793</c:v>
                </c:pt>
                <c:pt idx="1798">
                  <c:v>1794</c:v>
                </c:pt>
                <c:pt idx="1799">
                  <c:v>1795</c:v>
                </c:pt>
                <c:pt idx="1800">
                  <c:v>1796</c:v>
                </c:pt>
                <c:pt idx="1801">
                  <c:v>1797</c:v>
                </c:pt>
                <c:pt idx="1802">
                  <c:v>1798</c:v>
                </c:pt>
                <c:pt idx="1803">
                  <c:v>1799</c:v>
                </c:pt>
                <c:pt idx="1804">
                  <c:v>1800</c:v>
                </c:pt>
                <c:pt idx="1805">
                  <c:v>1801</c:v>
                </c:pt>
                <c:pt idx="1806">
                  <c:v>1802</c:v>
                </c:pt>
                <c:pt idx="1807">
                  <c:v>1803</c:v>
                </c:pt>
                <c:pt idx="1808">
                  <c:v>1804</c:v>
                </c:pt>
                <c:pt idx="1809">
                  <c:v>1804</c:v>
                </c:pt>
                <c:pt idx="1810">
                  <c:v>1805</c:v>
                </c:pt>
                <c:pt idx="1811">
                  <c:v>1806</c:v>
                </c:pt>
                <c:pt idx="1812">
                  <c:v>1807</c:v>
                </c:pt>
                <c:pt idx="1813">
                  <c:v>1808</c:v>
                </c:pt>
                <c:pt idx="1814">
                  <c:v>1809</c:v>
                </c:pt>
                <c:pt idx="1815">
                  <c:v>1810</c:v>
                </c:pt>
                <c:pt idx="1816">
                  <c:v>1811</c:v>
                </c:pt>
                <c:pt idx="1817">
                  <c:v>1812</c:v>
                </c:pt>
                <c:pt idx="1818">
                  <c:v>1813</c:v>
                </c:pt>
                <c:pt idx="1819">
                  <c:v>1814</c:v>
                </c:pt>
                <c:pt idx="1820">
                  <c:v>1815</c:v>
                </c:pt>
                <c:pt idx="1821">
                  <c:v>1816</c:v>
                </c:pt>
                <c:pt idx="1822">
                  <c:v>1817</c:v>
                </c:pt>
                <c:pt idx="1823">
                  <c:v>1818</c:v>
                </c:pt>
                <c:pt idx="1824">
                  <c:v>1819</c:v>
                </c:pt>
                <c:pt idx="1825">
                  <c:v>1820</c:v>
                </c:pt>
                <c:pt idx="1826">
                  <c:v>1821</c:v>
                </c:pt>
                <c:pt idx="1827">
                  <c:v>1822</c:v>
                </c:pt>
                <c:pt idx="1828">
                  <c:v>1823</c:v>
                </c:pt>
                <c:pt idx="1829">
                  <c:v>1824</c:v>
                </c:pt>
                <c:pt idx="1830">
                  <c:v>1825</c:v>
                </c:pt>
                <c:pt idx="1831">
                  <c:v>1826</c:v>
                </c:pt>
                <c:pt idx="1832">
                  <c:v>1827</c:v>
                </c:pt>
                <c:pt idx="1833">
                  <c:v>1828</c:v>
                </c:pt>
                <c:pt idx="1834">
                  <c:v>1829</c:v>
                </c:pt>
                <c:pt idx="1835">
                  <c:v>1830</c:v>
                </c:pt>
                <c:pt idx="1836">
                  <c:v>1831</c:v>
                </c:pt>
                <c:pt idx="1837">
                  <c:v>1832</c:v>
                </c:pt>
                <c:pt idx="1838">
                  <c:v>1833</c:v>
                </c:pt>
                <c:pt idx="1839">
                  <c:v>1834</c:v>
                </c:pt>
                <c:pt idx="1840">
                  <c:v>1835</c:v>
                </c:pt>
                <c:pt idx="1841">
                  <c:v>1836</c:v>
                </c:pt>
                <c:pt idx="1842">
                  <c:v>1837</c:v>
                </c:pt>
                <c:pt idx="1843">
                  <c:v>1838</c:v>
                </c:pt>
                <c:pt idx="1844">
                  <c:v>1839</c:v>
                </c:pt>
                <c:pt idx="1845">
                  <c:v>1840</c:v>
                </c:pt>
                <c:pt idx="1846">
                  <c:v>1841</c:v>
                </c:pt>
                <c:pt idx="1847">
                  <c:v>1842</c:v>
                </c:pt>
                <c:pt idx="1848">
                  <c:v>1843</c:v>
                </c:pt>
                <c:pt idx="1849">
                  <c:v>1844</c:v>
                </c:pt>
                <c:pt idx="1850">
                  <c:v>1845</c:v>
                </c:pt>
                <c:pt idx="1851">
                  <c:v>1846</c:v>
                </c:pt>
                <c:pt idx="1852">
                  <c:v>1847</c:v>
                </c:pt>
                <c:pt idx="1853">
                  <c:v>1848</c:v>
                </c:pt>
                <c:pt idx="1854">
                  <c:v>1849</c:v>
                </c:pt>
                <c:pt idx="1855">
                  <c:v>1850</c:v>
                </c:pt>
                <c:pt idx="1856">
                  <c:v>1851</c:v>
                </c:pt>
                <c:pt idx="1857">
                  <c:v>1852</c:v>
                </c:pt>
                <c:pt idx="1858">
                  <c:v>1853</c:v>
                </c:pt>
                <c:pt idx="1859">
                  <c:v>1854</c:v>
                </c:pt>
                <c:pt idx="1860">
                  <c:v>1855</c:v>
                </c:pt>
                <c:pt idx="1861">
                  <c:v>1856</c:v>
                </c:pt>
                <c:pt idx="1862">
                  <c:v>1857</c:v>
                </c:pt>
                <c:pt idx="1863">
                  <c:v>1858</c:v>
                </c:pt>
                <c:pt idx="1864">
                  <c:v>1859</c:v>
                </c:pt>
                <c:pt idx="1865">
                  <c:v>1860</c:v>
                </c:pt>
                <c:pt idx="1866">
                  <c:v>1861</c:v>
                </c:pt>
                <c:pt idx="1867">
                  <c:v>1862</c:v>
                </c:pt>
                <c:pt idx="1868">
                  <c:v>1863</c:v>
                </c:pt>
                <c:pt idx="1869">
                  <c:v>1864</c:v>
                </c:pt>
                <c:pt idx="1870">
                  <c:v>1865</c:v>
                </c:pt>
                <c:pt idx="1871">
                  <c:v>1866</c:v>
                </c:pt>
                <c:pt idx="1872">
                  <c:v>1867</c:v>
                </c:pt>
                <c:pt idx="1873">
                  <c:v>1868</c:v>
                </c:pt>
                <c:pt idx="1874">
                  <c:v>1869</c:v>
                </c:pt>
                <c:pt idx="1875">
                  <c:v>1870</c:v>
                </c:pt>
                <c:pt idx="1876">
                  <c:v>1871</c:v>
                </c:pt>
                <c:pt idx="1877">
                  <c:v>1872</c:v>
                </c:pt>
                <c:pt idx="1878">
                  <c:v>1873</c:v>
                </c:pt>
                <c:pt idx="1879">
                  <c:v>1874</c:v>
                </c:pt>
                <c:pt idx="1880">
                  <c:v>1875</c:v>
                </c:pt>
                <c:pt idx="1881">
                  <c:v>1876</c:v>
                </c:pt>
                <c:pt idx="1882">
                  <c:v>1877</c:v>
                </c:pt>
                <c:pt idx="1883">
                  <c:v>1878</c:v>
                </c:pt>
                <c:pt idx="1884">
                  <c:v>1879</c:v>
                </c:pt>
                <c:pt idx="1885">
                  <c:v>1880</c:v>
                </c:pt>
                <c:pt idx="1886">
                  <c:v>1881</c:v>
                </c:pt>
                <c:pt idx="1887">
                  <c:v>1881</c:v>
                </c:pt>
                <c:pt idx="1888">
                  <c:v>1882</c:v>
                </c:pt>
                <c:pt idx="1889">
                  <c:v>1883</c:v>
                </c:pt>
                <c:pt idx="1890">
                  <c:v>1884</c:v>
                </c:pt>
                <c:pt idx="1891">
                  <c:v>1885</c:v>
                </c:pt>
                <c:pt idx="1892">
                  <c:v>1886</c:v>
                </c:pt>
                <c:pt idx="1893">
                  <c:v>1887</c:v>
                </c:pt>
                <c:pt idx="1894">
                  <c:v>1888</c:v>
                </c:pt>
                <c:pt idx="1895">
                  <c:v>1889</c:v>
                </c:pt>
                <c:pt idx="1896">
                  <c:v>1890</c:v>
                </c:pt>
                <c:pt idx="1897">
                  <c:v>1891</c:v>
                </c:pt>
                <c:pt idx="1898">
                  <c:v>1892</c:v>
                </c:pt>
                <c:pt idx="1899">
                  <c:v>1893</c:v>
                </c:pt>
                <c:pt idx="1900">
                  <c:v>1894</c:v>
                </c:pt>
                <c:pt idx="1901">
                  <c:v>1895</c:v>
                </c:pt>
                <c:pt idx="1902">
                  <c:v>1896</c:v>
                </c:pt>
                <c:pt idx="1903">
                  <c:v>1897</c:v>
                </c:pt>
                <c:pt idx="1904">
                  <c:v>1898</c:v>
                </c:pt>
                <c:pt idx="1905">
                  <c:v>1899</c:v>
                </c:pt>
                <c:pt idx="1906">
                  <c:v>1899</c:v>
                </c:pt>
                <c:pt idx="1907">
                  <c:v>1900</c:v>
                </c:pt>
                <c:pt idx="1908">
                  <c:v>1901</c:v>
                </c:pt>
                <c:pt idx="1909">
                  <c:v>1902</c:v>
                </c:pt>
                <c:pt idx="1910">
                  <c:v>1903</c:v>
                </c:pt>
                <c:pt idx="1911">
                  <c:v>1904</c:v>
                </c:pt>
                <c:pt idx="1912">
                  <c:v>1905</c:v>
                </c:pt>
                <c:pt idx="1913">
                  <c:v>1906</c:v>
                </c:pt>
                <c:pt idx="1914">
                  <c:v>1907</c:v>
                </c:pt>
                <c:pt idx="1915">
                  <c:v>1908</c:v>
                </c:pt>
                <c:pt idx="1916">
                  <c:v>1909</c:v>
                </c:pt>
                <c:pt idx="1917">
                  <c:v>1910</c:v>
                </c:pt>
                <c:pt idx="1918">
                  <c:v>1911</c:v>
                </c:pt>
                <c:pt idx="1919">
                  <c:v>1912</c:v>
                </c:pt>
                <c:pt idx="1920">
                  <c:v>1913</c:v>
                </c:pt>
                <c:pt idx="1921">
                  <c:v>1914</c:v>
                </c:pt>
                <c:pt idx="1922">
                  <c:v>1915</c:v>
                </c:pt>
                <c:pt idx="1923">
                  <c:v>1916</c:v>
                </c:pt>
                <c:pt idx="1924">
                  <c:v>1917</c:v>
                </c:pt>
                <c:pt idx="1925">
                  <c:v>1918</c:v>
                </c:pt>
                <c:pt idx="1926">
                  <c:v>1919</c:v>
                </c:pt>
                <c:pt idx="1927">
                  <c:v>1920</c:v>
                </c:pt>
                <c:pt idx="1928">
                  <c:v>1921</c:v>
                </c:pt>
                <c:pt idx="1929">
                  <c:v>1922</c:v>
                </c:pt>
                <c:pt idx="1930">
                  <c:v>1923</c:v>
                </c:pt>
                <c:pt idx="1931">
                  <c:v>1924</c:v>
                </c:pt>
                <c:pt idx="1932">
                  <c:v>1925</c:v>
                </c:pt>
                <c:pt idx="1933">
                  <c:v>1926</c:v>
                </c:pt>
                <c:pt idx="1934">
                  <c:v>1927</c:v>
                </c:pt>
                <c:pt idx="1935">
                  <c:v>1928</c:v>
                </c:pt>
                <c:pt idx="1936">
                  <c:v>1929</c:v>
                </c:pt>
                <c:pt idx="1937">
                  <c:v>1930</c:v>
                </c:pt>
                <c:pt idx="1938">
                  <c:v>1931</c:v>
                </c:pt>
                <c:pt idx="1939">
                  <c:v>1932</c:v>
                </c:pt>
                <c:pt idx="1940">
                  <c:v>1933</c:v>
                </c:pt>
                <c:pt idx="1941">
                  <c:v>1934</c:v>
                </c:pt>
                <c:pt idx="1942">
                  <c:v>1935</c:v>
                </c:pt>
                <c:pt idx="1943">
                  <c:v>1936</c:v>
                </c:pt>
                <c:pt idx="1944">
                  <c:v>1937</c:v>
                </c:pt>
                <c:pt idx="1945">
                  <c:v>1938</c:v>
                </c:pt>
                <c:pt idx="1946">
                  <c:v>1939</c:v>
                </c:pt>
                <c:pt idx="1947">
                  <c:v>1940</c:v>
                </c:pt>
                <c:pt idx="1948">
                  <c:v>1941</c:v>
                </c:pt>
                <c:pt idx="1949">
                  <c:v>1942</c:v>
                </c:pt>
                <c:pt idx="1950">
                  <c:v>1943</c:v>
                </c:pt>
                <c:pt idx="1951">
                  <c:v>1944</c:v>
                </c:pt>
                <c:pt idx="1952">
                  <c:v>1945</c:v>
                </c:pt>
                <c:pt idx="1953">
                  <c:v>1946</c:v>
                </c:pt>
                <c:pt idx="1954">
                  <c:v>1947</c:v>
                </c:pt>
                <c:pt idx="1955">
                  <c:v>1948</c:v>
                </c:pt>
                <c:pt idx="1956">
                  <c:v>1949</c:v>
                </c:pt>
                <c:pt idx="1957">
                  <c:v>1950</c:v>
                </c:pt>
                <c:pt idx="1958">
                  <c:v>1951</c:v>
                </c:pt>
                <c:pt idx="1959">
                  <c:v>1952</c:v>
                </c:pt>
                <c:pt idx="1960">
                  <c:v>1953</c:v>
                </c:pt>
                <c:pt idx="1961">
                  <c:v>1954</c:v>
                </c:pt>
                <c:pt idx="1962">
                  <c:v>1955</c:v>
                </c:pt>
                <c:pt idx="1963">
                  <c:v>1956</c:v>
                </c:pt>
                <c:pt idx="1964">
                  <c:v>1957</c:v>
                </c:pt>
                <c:pt idx="1965">
                  <c:v>1958</c:v>
                </c:pt>
                <c:pt idx="1966">
                  <c:v>1959</c:v>
                </c:pt>
                <c:pt idx="1967">
                  <c:v>1960</c:v>
                </c:pt>
                <c:pt idx="1968">
                  <c:v>1961</c:v>
                </c:pt>
                <c:pt idx="1969">
                  <c:v>1962</c:v>
                </c:pt>
                <c:pt idx="1970">
                  <c:v>1963</c:v>
                </c:pt>
                <c:pt idx="1971">
                  <c:v>1964</c:v>
                </c:pt>
                <c:pt idx="1972">
                  <c:v>1965</c:v>
                </c:pt>
                <c:pt idx="1973">
                  <c:v>1966</c:v>
                </c:pt>
                <c:pt idx="1974">
                  <c:v>1967</c:v>
                </c:pt>
                <c:pt idx="1975">
                  <c:v>1968</c:v>
                </c:pt>
                <c:pt idx="1976">
                  <c:v>1969</c:v>
                </c:pt>
                <c:pt idx="1977">
                  <c:v>1970</c:v>
                </c:pt>
                <c:pt idx="1978">
                  <c:v>1971</c:v>
                </c:pt>
                <c:pt idx="1979">
                  <c:v>1972</c:v>
                </c:pt>
                <c:pt idx="1980">
                  <c:v>1973</c:v>
                </c:pt>
                <c:pt idx="1981">
                  <c:v>1974</c:v>
                </c:pt>
                <c:pt idx="1982">
                  <c:v>1975</c:v>
                </c:pt>
                <c:pt idx="1983">
                  <c:v>1976</c:v>
                </c:pt>
                <c:pt idx="1984">
                  <c:v>1977</c:v>
                </c:pt>
                <c:pt idx="1985">
                  <c:v>1978</c:v>
                </c:pt>
                <c:pt idx="1986">
                  <c:v>1979</c:v>
                </c:pt>
                <c:pt idx="1987">
                  <c:v>1980</c:v>
                </c:pt>
                <c:pt idx="1988">
                  <c:v>1981</c:v>
                </c:pt>
                <c:pt idx="1989">
                  <c:v>1982</c:v>
                </c:pt>
                <c:pt idx="1990">
                  <c:v>1983</c:v>
                </c:pt>
                <c:pt idx="1991">
                  <c:v>1984</c:v>
                </c:pt>
                <c:pt idx="1992">
                  <c:v>1985</c:v>
                </c:pt>
                <c:pt idx="1993">
                  <c:v>1986</c:v>
                </c:pt>
                <c:pt idx="1994">
                  <c:v>1987</c:v>
                </c:pt>
                <c:pt idx="1995">
                  <c:v>1988</c:v>
                </c:pt>
                <c:pt idx="1996">
                  <c:v>1989</c:v>
                </c:pt>
                <c:pt idx="1997">
                  <c:v>1990</c:v>
                </c:pt>
                <c:pt idx="1998">
                  <c:v>1991</c:v>
                </c:pt>
                <c:pt idx="1999">
                  <c:v>1992</c:v>
                </c:pt>
                <c:pt idx="2000">
                  <c:v>1993</c:v>
                </c:pt>
                <c:pt idx="2001">
                  <c:v>1994</c:v>
                </c:pt>
                <c:pt idx="2002">
                  <c:v>1995</c:v>
                </c:pt>
                <c:pt idx="2003">
                  <c:v>1996</c:v>
                </c:pt>
                <c:pt idx="2004">
                  <c:v>1997</c:v>
                </c:pt>
                <c:pt idx="2005">
                  <c:v>1998</c:v>
                </c:pt>
                <c:pt idx="2006">
                  <c:v>1999</c:v>
                </c:pt>
                <c:pt idx="2007">
                  <c:v>2000</c:v>
                </c:pt>
                <c:pt idx="2008">
                  <c:v>2001</c:v>
                </c:pt>
                <c:pt idx="2009">
                  <c:v>2002</c:v>
                </c:pt>
                <c:pt idx="2010">
                  <c:v>2003</c:v>
                </c:pt>
                <c:pt idx="2011">
                  <c:v>2004</c:v>
                </c:pt>
                <c:pt idx="2012">
                  <c:v>2005</c:v>
                </c:pt>
                <c:pt idx="2013">
                  <c:v>2006</c:v>
                </c:pt>
                <c:pt idx="2014">
                  <c:v>2007</c:v>
                </c:pt>
                <c:pt idx="2015">
                  <c:v>2008</c:v>
                </c:pt>
                <c:pt idx="2016">
                  <c:v>2009</c:v>
                </c:pt>
                <c:pt idx="2017">
                  <c:v>2010</c:v>
                </c:pt>
                <c:pt idx="2018">
                  <c:v>2011</c:v>
                </c:pt>
                <c:pt idx="2019">
                  <c:v>2012</c:v>
                </c:pt>
                <c:pt idx="2020">
                  <c:v>2013</c:v>
                </c:pt>
                <c:pt idx="2021">
                  <c:v>2014</c:v>
                </c:pt>
                <c:pt idx="2022">
                  <c:v>2015</c:v>
                </c:pt>
                <c:pt idx="2023">
                  <c:v>2016</c:v>
                </c:pt>
                <c:pt idx="2024">
                  <c:v>2017</c:v>
                </c:pt>
                <c:pt idx="2025">
                  <c:v>2018</c:v>
                </c:pt>
                <c:pt idx="2026">
                  <c:v>2019</c:v>
                </c:pt>
                <c:pt idx="2027">
                  <c:v>2020</c:v>
                </c:pt>
                <c:pt idx="2028">
                  <c:v>2021</c:v>
                </c:pt>
                <c:pt idx="2029">
                  <c:v>2022</c:v>
                </c:pt>
                <c:pt idx="2030">
                  <c:v>2023</c:v>
                </c:pt>
                <c:pt idx="2031">
                  <c:v>2024</c:v>
                </c:pt>
                <c:pt idx="2032">
                  <c:v>2025</c:v>
                </c:pt>
                <c:pt idx="2033">
                  <c:v>2026</c:v>
                </c:pt>
                <c:pt idx="2034">
                  <c:v>2027</c:v>
                </c:pt>
                <c:pt idx="2035">
                  <c:v>2028</c:v>
                </c:pt>
                <c:pt idx="2036">
                  <c:v>2029</c:v>
                </c:pt>
                <c:pt idx="2037">
                  <c:v>2030</c:v>
                </c:pt>
                <c:pt idx="2038">
                  <c:v>2031</c:v>
                </c:pt>
                <c:pt idx="2039">
                  <c:v>2032</c:v>
                </c:pt>
                <c:pt idx="2040">
                  <c:v>2033</c:v>
                </c:pt>
                <c:pt idx="2041">
                  <c:v>2034</c:v>
                </c:pt>
                <c:pt idx="2042">
                  <c:v>2035</c:v>
                </c:pt>
                <c:pt idx="2043">
                  <c:v>2036</c:v>
                </c:pt>
                <c:pt idx="2044">
                  <c:v>2037</c:v>
                </c:pt>
                <c:pt idx="2045">
                  <c:v>2038</c:v>
                </c:pt>
                <c:pt idx="2046">
                  <c:v>2039</c:v>
                </c:pt>
                <c:pt idx="2047">
                  <c:v>2039</c:v>
                </c:pt>
                <c:pt idx="2048">
                  <c:v>2040</c:v>
                </c:pt>
                <c:pt idx="2049">
                  <c:v>2041</c:v>
                </c:pt>
                <c:pt idx="2050">
                  <c:v>2042</c:v>
                </c:pt>
                <c:pt idx="2051">
                  <c:v>2043</c:v>
                </c:pt>
                <c:pt idx="2052">
                  <c:v>2043</c:v>
                </c:pt>
                <c:pt idx="2053">
                  <c:v>2044</c:v>
                </c:pt>
                <c:pt idx="2054">
                  <c:v>2045</c:v>
                </c:pt>
                <c:pt idx="2055">
                  <c:v>2045</c:v>
                </c:pt>
                <c:pt idx="2056">
                  <c:v>2046</c:v>
                </c:pt>
                <c:pt idx="2057">
                  <c:v>2047</c:v>
                </c:pt>
                <c:pt idx="2058">
                  <c:v>2047</c:v>
                </c:pt>
                <c:pt idx="2059">
                  <c:v>2048</c:v>
                </c:pt>
                <c:pt idx="2060">
                  <c:v>2049</c:v>
                </c:pt>
                <c:pt idx="2061">
                  <c:v>2050</c:v>
                </c:pt>
                <c:pt idx="2062">
                  <c:v>2051</c:v>
                </c:pt>
                <c:pt idx="2063">
                  <c:v>2052</c:v>
                </c:pt>
                <c:pt idx="2064">
                  <c:v>2053</c:v>
                </c:pt>
                <c:pt idx="2065">
                  <c:v>2054</c:v>
                </c:pt>
                <c:pt idx="2066">
                  <c:v>2054</c:v>
                </c:pt>
                <c:pt idx="2067">
                  <c:v>2055</c:v>
                </c:pt>
                <c:pt idx="2068">
                  <c:v>2056</c:v>
                </c:pt>
                <c:pt idx="2069">
                  <c:v>2056</c:v>
                </c:pt>
                <c:pt idx="2070">
                  <c:v>2057</c:v>
                </c:pt>
                <c:pt idx="2071">
                  <c:v>2058</c:v>
                </c:pt>
                <c:pt idx="2072">
                  <c:v>2059</c:v>
                </c:pt>
                <c:pt idx="2073">
                  <c:v>2059</c:v>
                </c:pt>
                <c:pt idx="2074">
                  <c:v>2060</c:v>
                </c:pt>
                <c:pt idx="2075">
                  <c:v>2061</c:v>
                </c:pt>
                <c:pt idx="2076">
                  <c:v>2062</c:v>
                </c:pt>
                <c:pt idx="2077">
                  <c:v>2063</c:v>
                </c:pt>
                <c:pt idx="2078">
                  <c:v>2064</c:v>
                </c:pt>
                <c:pt idx="2079">
                  <c:v>2065</c:v>
                </c:pt>
                <c:pt idx="2080">
                  <c:v>2066</c:v>
                </c:pt>
                <c:pt idx="2081">
                  <c:v>2067</c:v>
                </c:pt>
                <c:pt idx="2082">
                  <c:v>2068</c:v>
                </c:pt>
                <c:pt idx="2083">
                  <c:v>2069</c:v>
                </c:pt>
                <c:pt idx="2084">
                  <c:v>2070</c:v>
                </c:pt>
                <c:pt idx="2085">
                  <c:v>2071</c:v>
                </c:pt>
                <c:pt idx="2086">
                  <c:v>2072</c:v>
                </c:pt>
                <c:pt idx="2087">
                  <c:v>2073</c:v>
                </c:pt>
                <c:pt idx="2088">
                  <c:v>2074</c:v>
                </c:pt>
                <c:pt idx="2089">
                  <c:v>2075</c:v>
                </c:pt>
                <c:pt idx="2090">
                  <c:v>2076</c:v>
                </c:pt>
                <c:pt idx="2091">
                  <c:v>2077</c:v>
                </c:pt>
                <c:pt idx="2092">
                  <c:v>2078</c:v>
                </c:pt>
                <c:pt idx="2093">
                  <c:v>2079</c:v>
                </c:pt>
                <c:pt idx="2094">
                  <c:v>2080</c:v>
                </c:pt>
                <c:pt idx="2095">
                  <c:v>2081</c:v>
                </c:pt>
                <c:pt idx="2096">
                  <c:v>2082</c:v>
                </c:pt>
                <c:pt idx="2097">
                  <c:v>2083</c:v>
                </c:pt>
                <c:pt idx="2098">
                  <c:v>2084</c:v>
                </c:pt>
                <c:pt idx="2099">
                  <c:v>2085</c:v>
                </c:pt>
                <c:pt idx="2100">
                  <c:v>2086</c:v>
                </c:pt>
                <c:pt idx="2101">
                  <c:v>2087</c:v>
                </c:pt>
                <c:pt idx="2102">
                  <c:v>2088</c:v>
                </c:pt>
                <c:pt idx="2103">
                  <c:v>2089</c:v>
                </c:pt>
                <c:pt idx="2104">
                  <c:v>2090</c:v>
                </c:pt>
                <c:pt idx="2105">
                  <c:v>2091</c:v>
                </c:pt>
                <c:pt idx="2106">
                  <c:v>2092</c:v>
                </c:pt>
                <c:pt idx="2107">
                  <c:v>2093</c:v>
                </c:pt>
                <c:pt idx="2108">
                  <c:v>2094</c:v>
                </c:pt>
                <c:pt idx="2109">
                  <c:v>2095</c:v>
                </c:pt>
                <c:pt idx="2110">
                  <c:v>2096</c:v>
                </c:pt>
                <c:pt idx="2111">
                  <c:v>2097</c:v>
                </c:pt>
                <c:pt idx="2112">
                  <c:v>2098</c:v>
                </c:pt>
                <c:pt idx="2113">
                  <c:v>2099</c:v>
                </c:pt>
                <c:pt idx="2114">
                  <c:v>2100</c:v>
                </c:pt>
                <c:pt idx="2115">
                  <c:v>2101</c:v>
                </c:pt>
                <c:pt idx="2116">
                  <c:v>2102</c:v>
                </c:pt>
                <c:pt idx="2117">
                  <c:v>2103</c:v>
                </c:pt>
                <c:pt idx="2118">
                  <c:v>2104</c:v>
                </c:pt>
                <c:pt idx="2119">
                  <c:v>2105</c:v>
                </c:pt>
                <c:pt idx="2120">
                  <c:v>2106</c:v>
                </c:pt>
                <c:pt idx="2121">
                  <c:v>2107</c:v>
                </c:pt>
                <c:pt idx="2122">
                  <c:v>2108</c:v>
                </c:pt>
                <c:pt idx="2123">
                  <c:v>2109</c:v>
                </c:pt>
                <c:pt idx="2124">
                  <c:v>2110</c:v>
                </c:pt>
                <c:pt idx="2125">
                  <c:v>2111</c:v>
                </c:pt>
                <c:pt idx="2126">
                  <c:v>2112</c:v>
                </c:pt>
                <c:pt idx="2127">
                  <c:v>2113</c:v>
                </c:pt>
                <c:pt idx="2128">
                  <c:v>2114</c:v>
                </c:pt>
                <c:pt idx="2129">
                  <c:v>2114</c:v>
                </c:pt>
                <c:pt idx="2130">
                  <c:v>2115</c:v>
                </c:pt>
                <c:pt idx="2131">
                  <c:v>2116</c:v>
                </c:pt>
                <c:pt idx="2132">
                  <c:v>2117</c:v>
                </c:pt>
                <c:pt idx="2133">
                  <c:v>2118</c:v>
                </c:pt>
                <c:pt idx="2134">
                  <c:v>2119</c:v>
                </c:pt>
                <c:pt idx="2135">
                  <c:v>2120</c:v>
                </c:pt>
                <c:pt idx="2136">
                  <c:v>2121</c:v>
                </c:pt>
                <c:pt idx="2137">
                  <c:v>2122</c:v>
                </c:pt>
                <c:pt idx="2138">
                  <c:v>2123</c:v>
                </c:pt>
                <c:pt idx="2139">
                  <c:v>2124</c:v>
                </c:pt>
                <c:pt idx="2140">
                  <c:v>2125</c:v>
                </c:pt>
                <c:pt idx="2141">
                  <c:v>2126</c:v>
                </c:pt>
                <c:pt idx="2142">
                  <c:v>2127</c:v>
                </c:pt>
                <c:pt idx="2143">
                  <c:v>2128</c:v>
                </c:pt>
                <c:pt idx="2144">
                  <c:v>2129</c:v>
                </c:pt>
                <c:pt idx="2145">
                  <c:v>2130</c:v>
                </c:pt>
                <c:pt idx="2146">
                  <c:v>2131</c:v>
                </c:pt>
                <c:pt idx="2147">
                  <c:v>2132</c:v>
                </c:pt>
                <c:pt idx="2148">
                  <c:v>2133</c:v>
                </c:pt>
                <c:pt idx="2149">
                  <c:v>2133</c:v>
                </c:pt>
                <c:pt idx="2150">
                  <c:v>2134</c:v>
                </c:pt>
                <c:pt idx="2151">
                  <c:v>2135</c:v>
                </c:pt>
                <c:pt idx="2152">
                  <c:v>2136</c:v>
                </c:pt>
                <c:pt idx="2153">
                  <c:v>2136</c:v>
                </c:pt>
                <c:pt idx="2154">
                  <c:v>2137</c:v>
                </c:pt>
                <c:pt idx="2155">
                  <c:v>2138</c:v>
                </c:pt>
                <c:pt idx="2156">
                  <c:v>2139</c:v>
                </c:pt>
                <c:pt idx="2157">
                  <c:v>2140</c:v>
                </c:pt>
                <c:pt idx="2158">
                  <c:v>2141</c:v>
                </c:pt>
                <c:pt idx="2159">
                  <c:v>2142</c:v>
                </c:pt>
                <c:pt idx="2160">
                  <c:v>2143</c:v>
                </c:pt>
                <c:pt idx="2161">
                  <c:v>2144</c:v>
                </c:pt>
                <c:pt idx="2162">
                  <c:v>2145</c:v>
                </c:pt>
                <c:pt idx="2163">
                  <c:v>2145</c:v>
                </c:pt>
                <c:pt idx="2164">
                  <c:v>2146</c:v>
                </c:pt>
                <c:pt idx="2165">
                  <c:v>2147</c:v>
                </c:pt>
                <c:pt idx="2166">
                  <c:v>2148</c:v>
                </c:pt>
                <c:pt idx="2167">
                  <c:v>2149</c:v>
                </c:pt>
                <c:pt idx="2168">
                  <c:v>2150</c:v>
                </c:pt>
                <c:pt idx="2169">
                  <c:v>2151</c:v>
                </c:pt>
                <c:pt idx="2170">
                  <c:v>2152</c:v>
                </c:pt>
                <c:pt idx="2171">
                  <c:v>2153</c:v>
                </c:pt>
                <c:pt idx="2172">
                  <c:v>2154</c:v>
                </c:pt>
                <c:pt idx="2173">
                  <c:v>2155</c:v>
                </c:pt>
                <c:pt idx="2174">
                  <c:v>2156</c:v>
                </c:pt>
                <c:pt idx="2175">
                  <c:v>2157</c:v>
                </c:pt>
                <c:pt idx="2176">
                  <c:v>2158</c:v>
                </c:pt>
                <c:pt idx="2177">
                  <c:v>2159</c:v>
                </c:pt>
                <c:pt idx="2178">
                  <c:v>2159</c:v>
                </c:pt>
                <c:pt idx="2179">
                  <c:v>2160</c:v>
                </c:pt>
                <c:pt idx="2180">
                  <c:v>2161</c:v>
                </c:pt>
                <c:pt idx="2181">
                  <c:v>2162</c:v>
                </c:pt>
                <c:pt idx="2182">
                  <c:v>2163</c:v>
                </c:pt>
                <c:pt idx="2183">
                  <c:v>2163</c:v>
                </c:pt>
                <c:pt idx="2184">
                  <c:v>2164</c:v>
                </c:pt>
                <c:pt idx="2185">
                  <c:v>2165</c:v>
                </c:pt>
                <c:pt idx="2186">
                  <c:v>2166</c:v>
                </c:pt>
                <c:pt idx="2187">
                  <c:v>2167</c:v>
                </c:pt>
                <c:pt idx="2188">
                  <c:v>2168</c:v>
                </c:pt>
                <c:pt idx="2189">
                  <c:v>2169</c:v>
                </c:pt>
                <c:pt idx="2190">
                  <c:v>2170</c:v>
                </c:pt>
                <c:pt idx="2191">
                  <c:v>2171</c:v>
                </c:pt>
                <c:pt idx="2192">
                  <c:v>2172</c:v>
                </c:pt>
                <c:pt idx="2193">
                  <c:v>2173</c:v>
                </c:pt>
                <c:pt idx="2194">
                  <c:v>2174</c:v>
                </c:pt>
                <c:pt idx="2195">
                  <c:v>2175</c:v>
                </c:pt>
                <c:pt idx="2196">
                  <c:v>2176</c:v>
                </c:pt>
                <c:pt idx="2197">
                  <c:v>2177</c:v>
                </c:pt>
                <c:pt idx="2198">
                  <c:v>2178</c:v>
                </c:pt>
                <c:pt idx="2199">
                  <c:v>2179</c:v>
                </c:pt>
                <c:pt idx="2200">
                  <c:v>2180</c:v>
                </c:pt>
                <c:pt idx="2201">
                  <c:v>2181</c:v>
                </c:pt>
                <c:pt idx="2202">
                  <c:v>2182</c:v>
                </c:pt>
                <c:pt idx="2203">
                  <c:v>2183</c:v>
                </c:pt>
                <c:pt idx="2204">
                  <c:v>2184</c:v>
                </c:pt>
                <c:pt idx="2205">
                  <c:v>2185</c:v>
                </c:pt>
                <c:pt idx="2206">
                  <c:v>2186</c:v>
                </c:pt>
                <c:pt idx="2207">
                  <c:v>2187</c:v>
                </c:pt>
                <c:pt idx="2208">
                  <c:v>2188</c:v>
                </c:pt>
                <c:pt idx="2209">
                  <c:v>2189</c:v>
                </c:pt>
                <c:pt idx="2210">
                  <c:v>2190</c:v>
                </c:pt>
                <c:pt idx="2211">
                  <c:v>2191</c:v>
                </c:pt>
                <c:pt idx="2212">
                  <c:v>2192</c:v>
                </c:pt>
                <c:pt idx="2213">
                  <c:v>2193</c:v>
                </c:pt>
                <c:pt idx="2214">
                  <c:v>2194</c:v>
                </c:pt>
                <c:pt idx="2215">
                  <c:v>2195</c:v>
                </c:pt>
                <c:pt idx="2216">
                  <c:v>2196</c:v>
                </c:pt>
                <c:pt idx="2217">
                  <c:v>2197</c:v>
                </c:pt>
                <c:pt idx="2218">
                  <c:v>2198</c:v>
                </c:pt>
                <c:pt idx="2219">
                  <c:v>2199</c:v>
                </c:pt>
                <c:pt idx="2220">
                  <c:v>2200</c:v>
                </c:pt>
                <c:pt idx="2221">
                  <c:v>2201</c:v>
                </c:pt>
                <c:pt idx="2222">
                  <c:v>2202</c:v>
                </c:pt>
                <c:pt idx="2223">
                  <c:v>2203</c:v>
                </c:pt>
                <c:pt idx="2224">
                  <c:v>2204</c:v>
                </c:pt>
                <c:pt idx="2225">
                  <c:v>2205</c:v>
                </c:pt>
                <c:pt idx="2226">
                  <c:v>2206</c:v>
                </c:pt>
                <c:pt idx="2227">
                  <c:v>2207</c:v>
                </c:pt>
                <c:pt idx="2228">
                  <c:v>2208</c:v>
                </c:pt>
                <c:pt idx="2229">
                  <c:v>2209</c:v>
                </c:pt>
                <c:pt idx="2230">
                  <c:v>2210</c:v>
                </c:pt>
                <c:pt idx="2231">
                  <c:v>2211</c:v>
                </c:pt>
                <c:pt idx="2232">
                  <c:v>2212</c:v>
                </c:pt>
                <c:pt idx="2233">
                  <c:v>2213</c:v>
                </c:pt>
                <c:pt idx="2234">
                  <c:v>2214</c:v>
                </c:pt>
                <c:pt idx="2235">
                  <c:v>2215</c:v>
                </c:pt>
                <c:pt idx="2236">
                  <c:v>2216</c:v>
                </c:pt>
                <c:pt idx="2237">
                  <c:v>2217</c:v>
                </c:pt>
                <c:pt idx="2238">
                  <c:v>2218</c:v>
                </c:pt>
                <c:pt idx="2239">
                  <c:v>2219</c:v>
                </c:pt>
                <c:pt idx="2240">
                  <c:v>2219</c:v>
                </c:pt>
                <c:pt idx="2241">
                  <c:v>2220</c:v>
                </c:pt>
                <c:pt idx="2242">
                  <c:v>2221</c:v>
                </c:pt>
                <c:pt idx="2243">
                  <c:v>2222</c:v>
                </c:pt>
                <c:pt idx="2244">
                  <c:v>2223</c:v>
                </c:pt>
                <c:pt idx="2245">
                  <c:v>2224</c:v>
                </c:pt>
                <c:pt idx="2246">
                  <c:v>2225</c:v>
                </c:pt>
                <c:pt idx="2247">
                  <c:v>2226</c:v>
                </c:pt>
                <c:pt idx="2248">
                  <c:v>2227</c:v>
                </c:pt>
                <c:pt idx="2249">
                  <c:v>2228</c:v>
                </c:pt>
                <c:pt idx="2250">
                  <c:v>2229</c:v>
                </c:pt>
                <c:pt idx="2251">
                  <c:v>2230</c:v>
                </c:pt>
                <c:pt idx="2252">
                  <c:v>2231</c:v>
                </c:pt>
                <c:pt idx="2253">
                  <c:v>2232</c:v>
                </c:pt>
                <c:pt idx="2254">
                  <c:v>2233</c:v>
                </c:pt>
                <c:pt idx="2255">
                  <c:v>2234</c:v>
                </c:pt>
                <c:pt idx="2256">
                  <c:v>2235</c:v>
                </c:pt>
                <c:pt idx="2257">
                  <c:v>2236</c:v>
                </c:pt>
                <c:pt idx="2258">
                  <c:v>2237</c:v>
                </c:pt>
                <c:pt idx="2259">
                  <c:v>2238</c:v>
                </c:pt>
                <c:pt idx="2260">
                  <c:v>2239</c:v>
                </c:pt>
                <c:pt idx="2261">
                  <c:v>2240</c:v>
                </c:pt>
                <c:pt idx="2262">
                  <c:v>2241</c:v>
                </c:pt>
                <c:pt idx="2263">
                  <c:v>2242</c:v>
                </c:pt>
                <c:pt idx="2264">
                  <c:v>2243</c:v>
                </c:pt>
                <c:pt idx="2265">
                  <c:v>2244</c:v>
                </c:pt>
                <c:pt idx="2266">
                  <c:v>2245</c:v>
                </c:pt>
                <c:pt idx="2267">
                  <c:v>2246</c:v>
                </c:pt>
                <c:pt idx="2268">
                  <c:v>2247</c:v>
                </c:pt>
                <c:pt idx="2269">
                  <c:v>2248</c:v>
                </c:pt>
                <c:pt idx="2270">
                  <c:v>2249</c:v>
                </c:pt>
                <c:pt idx="2271">
                  <c:v>2250</c:v>
                </c:pt>
                <c:pt idx="2272">
                  <c:v>2251</c:v>
                </c:pt>
                <c:pt idx="2273">
                  <c:v>2252</c:v>
                </c:pt>
                <c:pt idx="2274">
                  <c:v>2253</c:v>
                </c:pt>
                <c:pt idx="2275">
                  <c:v>2254</c:v>
                </c:pt>
                <c:pt idx="2276">
                  <c:v>2255</c:v>
                </c:pt>
                <c:pt idx="2277">
                  <c:v>2256</c:v>
                </c:pt>
                <c:pt idx="2278">
                  <c:v>2257</c:v>
                </c:pt>
                <c:pt idx="2279">
                  <c:v>2258</c:v>
                </c:pt>
                <c:pt idx="2280">
                  <c:v>2259</c:v>
                </c:pt>
                <c:pt idx="2281">
                  <c:v>2260</c:v>
                </c:pt>
                <c:pt idx="2282">
                  <c:v>2261</c:v>
                </c:pt>
                <c:pt idx="2283">
                  <c:v>2262</c:v>
                </c:pt>
                <c:pt idx="2284">
                  <c:v>2263</c:v>
                </c:pt>
                <c:pt idx="2285">
                  <c:v>2264</c:v>
                </c:pt>
                <c:pt idx="2286">
                  <c:v>2265</c:v>
                </c:pt>
                <c:pt idx="2287">
                  <c:v>2266</c:v>
                </c:pt>
                <c:pt idx="2288">
                  <c:v>2267</c:v>
                </c:pt>
                <c:pt idx="2289">
                  <c:v>2268</c:v>
                </c:pt>
                <c:pt idx="2290">
                  <c:v>2269</c:v>
                </c:pt>
                <c:pt idx="2291">
                  <c:v>2270</c:v>
                </c:pt>
                <c:pt idx="2292">
                  <c:v>2271</c:v>
                </c:pt>
                <c:pt idx="2293">
                  <c:v>2272</c:v>
                </c:pt>
                <c:pt idx="2294">
                  <c:v>2273</c:v>
                </c:pt>
                <c:pt idx="2295">
                  <c:v>2274</c:v>
                </c:pt>
                <c:pt idx="2296">
                  <c:v>2274</c:v>
                </c:pt>
                <c:pt idx="2297">
                  <c:v>2275</c:v>
                </c:pt>
                <c:pt idx="2298">
                  <c:v>2276</c:v>
                </c:pt>
                <c:pt idx="2299">
                  <c:v>2277</c:v>
                </c:pt>
                <c:pt idx="2300">
                  <c:v>2278</c:v>
                </c:pt>
                <c:pt idx="2301">
                  <c:v>2279</c:v>
                </c:pt>
                <c:pt idx="2302">
                  <c:v>2280</c:v>
                </c:pt>
                <c:pt idx="2303">
                  <c:v>2281</c:v>
                </c:pt>
                <c:pt idx="2304">
                  <c:v>2282</c:v>
                </c:pt>
                <c:pt idx="2305">
                  <c:v>2282</c:v>
                </c:pt>
                <c:pt idx="2306">
                  <c:v>2283</c:v>
                </c:pt>
                <c:pt idx="2307">
                  <c:v>2284</c:v>
                </c:pt>
                <c:pt idx="2308">
                  <c:v>2285</c:v>
                </c:pt>
                <c:pt idx="2309">
                  <c:v>2286</c:v>
                </c:pt>
                <c:pt idx="2310">
                  <c:v>2287</c:v>
                </c:pt>
                <c:pt idx="2311">
                  <c:v>2288</c:v>
                </c:pt>
                <c:pt idx="2312">
                  <c:v>2289</c:v>
                </c:pt>
                <c:pt idx="2313">
                  <c:v>2290</c:v>
                </c:pt>
                <c:pt idx="2314">
                  <c:v>2291</c:v>
                </c:pt>
                <c:pt idx="2315">
                  <c:v>2292</c:v>
                </c:pt>
                <c:pt idx="2316">
                  <c:v>2293</c:v>
                </c:pt>
                <c:pt idx="2317">
                  <c:v>2294</c:v>
                </c:pt>
                <c:pt idx="2318">
                  <c:v>2295</c:v>
                </c:pt>
                <c:pt idx="2319">
                  <c:v>2296</c:v>
                </c:pt>
                <c:pt idx="2320">
                  <c:v>2297</c:v>
                </c:pt>
                <c:pt idx="2321">
                  <c:v>2298</c:v>
                </c:pt>
                <c:pt idx="2322">
                  <c:v>2299</c:v>
                </c:pt>
                <c:pt idx="2323">
                  <c:v>2300</c:v>
                </c:pt>
                <c:pt idx="2324">
                  <c:v>2300</c:v>
                </c:pt>
                <c:pt idx="2325">
                  <c:v>2300</c:v>
                </c:pt>
                <c:pt idx="2326">
                  <c:v>2301</c:v>
                </c:pt>
                <c:pt idx="2327">
                  <c:v>2302</c:v>
                </c:pt>
                <c:pt idx="2328">
                  <c:v>2303</c:v>
                </c:pt>
                <c:pt idx="2329">
                  <c:v>2304</c:v>
                </c:pt>
                <c:pt idx="2330">
                  <c:v>2305</c:v>
                </c:pt>
                <c:pt idx="2331">
                  <c:v>2305</c:v>
                </c:pt>
                <c:pt idx="2332">
                  <c:v>2306</c:v>
                </c:pt>
                <c:pt idx="2333">
                  <c:v>2307</c:v>
                </c:pt>
                <c:pt idx="2334">
                  <c:v>2308</c:v>
                </c:pt>
                <c:pt idx="2335">
                  <c:v>2309</c:v>
                </c:pt>
                <c:pt idx="2336">
                  <c:v>2310</c:v>
                </c:pt>
                <c:pt idx="2337">
                  <c:v>2311</c:v>
                </c:pt>
                <c:pt idx="2338">
                  <c:v>2312</c:v>
                </c:pt>
                <c:pt idx="2339">
                  <c:v>2313</c:v>
                </c:pt>
                <c:pt idx="2340">
                  <c:v>2314</c:v>
                </c:pt>
                <c:pt idx="2341">
                  <c:v>2315</c:v>
                </c:pt>
                <c:pt idx="2342">
                  <c:v>2316</c:v>
                </c:pt>
                <c:pt idx="2343">
                  <c:v>2317</c:v>
                </c:pt>
                <c:pt idx="2344">
                  <c:v>2318</c:v>
                </c:pt>
                <c:pt idx="2345">
                  <c:v>2319</c:v>
                </c:pt>
                <c:pt idx="2346">
                  <c:v>2320</c:v>
                </c:pt>
                <c:pt idx="2347">
                  <c:v>2321</c:v>
                </c:pt>
                <c:pt idx="2348">
                  <c:v>2322</c:v>
                </c:pt>
                <c:pt idx="2349">
                  <c:v>2323</c:v>
                </c:pt>
                <c:pt idx="2350">
                  <c:v>2324</c:v>
                </c:pt>
                <c:pt idx="2351">
                  <c:v>2325</c:v>
                </c:pt>
                <c:pt idx="2352">
                  <c:v>2326</c:v>
                </c:pt>
                <c:pt idx="2353">
                  <c:v>2327</c:v>
                </c:pt>
                <c:pt idx="2354">
                  <c:v>2328</c:v>
                </c:pt>
                <c:pt idx="2355">
                  <c:v>2329</c:v>
                </c:pt>
                <c:pt idx="2356">
                  <c:v>2330</c:v>
                </c:pt>
                <c:pt idx="2357">
                  <c:v>2331</c:v>
                </c:pt>
                <c:pt idx="2358">
                  <c:v>2332</c:v>
                </c:pt>
                <c:pt idx="2359">
                  <c:v>2333</c:v>
                </c:pt>
                <c:pt idx="2360">
                  <c:v>2334</c:v>
                </c:pt>
                <c:pt idx="2361">
                  <c:v>2335</c:v>
                </c:pt>
                <c:pt idx="2362">
                  <c:v>2336</c:v>
                </c:pt>
                <c:pt idx="2363">
                  <c:v>2337</c:v>
                </c:pt>
                <c:pt idx="2364">
                  <c:v>2338</c:v>
                </c:pt>
                <c:pt idx="2365">
                  <c:v>2339</c:v>
                </c:pt>
                <c:pt idx="2366">
                  <c:v>2340</c:v>
                </c:pt>
                <c:pt idx="2367">
                  <c:v>2341</c:v>
                </c:pt>
                <c:pt idx="2368">
                  <c:v>2342</c:v>
                </c:pt>
                <c:pt idx="2369">
                  <c:v>2343</c:v>
                </c:pt>
                <c:pt idx="2370">
                  <c:v>2344</c:v>
                </c:pt>
                <c:pt idx="2371">
                  <c:v>2345</c:v>
                </c:pt>
                <c:pt idx="2372">
                  <c:v>2346</c:v>
                </c:pt>
                <c:pt idx="2373">
                  <c:v>2347</c:v>
                </c:pt>
                <c:pt idx="2374">
                  <c:v>2348</c:v>
                </c:pt>
                <c:pt idx="2375">
                  <c:v>2349</c:v>
                </c:pt>
                <c:pt idx="2376">
                  <c:v>2350</c:v>
                </c:pt>
                <c:pt idx="2377">
                  <c:v>2351</c:v>
                </c:pt>
                <c:pt idx="2378">
                  <c:v>2352</c:v>
                </c:pt>
                <c:pt idx="2379">
                  <c:v>2353</c:v>
                </c:pt>
                <c:pt idx="2380">
                  <c:v>2354</c:v>
                </c:pt>
                <c:pt idx="2381">
                  <c:v>2354</c:v>
                </c:pt>
                <c:pt idx="2382">
                  <c:v>2355</c:v>
                </c:pt>
                <c:pt idx="2383">
                  <c:v>2356</c:v>
                </c:pt>
                <c:pt idx="2384">
                  <c:v>2357</c:v>
                </c:pt>
                <c:pt idx="2385">
                  <c:v>2358</c:v>
                </c:pt>
                <c:pt idx="2386">
                  <c:v>2358</c:v>
                </c:pt>
                <c:pt idx="2387">
                  <c:v>2359</c:v>
                </c:pt>
                <c:pt idx="2388">
                  <c:v>2360</c:v>
                </c:pt>
                <c:pt idx="2389">
                  <c:v>2361</c:v>
                </c:pt>
                <c:pt idx="2390">
                  <c:v>2362</c:v>
                </c:pt>
                <c:pt idx="2391">
                  <c:v>2363</c:v>
                </c:pt>
                <c:pt idx="2392">
                  <c:v>2364</c:v>
                </c:pt>
                <c:pt idx="2393">
                  <c:v>2365</c:v>
                </c:pt>
                <c:pt idx="2394">
                  <c:v>2366</c:v>
                </c:pt>
                <c:pt idx="2395">
                  <c:v>2367</c:v>
                </c:pt>
                <c:pt idx="2396">
                  <c:v>2367</c:v>
                </c:pt>
                <c:pt idx="2397">
                  <c:v>2368</c:v>
                </c:pt>
                <c:pt idx="2398">
                  <c:v>2369</c:v>
                </c:pt>
                <c:pt idx="2399">
                  <c:v>2370</c:v>
                </c:pt>
                <c:pt idx="2400">
                  <c:v>2371</c:v>
                </c:pt>
                <c:pt idx="2401">
                  <c:v>2372</c:v>
                </c:pt>
                <c:pt idx="2402">
                  <c:v>2373</c:v>
                </c:pt>
                <c:pt idx="2403">
                  <c:v>2374</c:v>
                </c:pt>
                <c:pt idx="2404">
                  <c:v>2375</c:v>
                </c:pt>
                <c:pt idx="2405">
                  <c:v>2376</c:v>
                </c:pt>
                <c:pt idx="2406">
                  <c:v>2377</c:v>
                </c:pt>
                <c:pt idx="2407">
                  <c:v>2378</c:v>
                </c:pt>
                <c:pt idx="2408">
                  <c:v>2379</c:v>
                </c:pt>
                <c:pt idx="2409">
                  <c:v>2380</c:v>
                </c:pt>
                <c:pt idx="2410">
                  <c:v>2381</c:v>
                </c:pt>
                <c:pt idx="2411">
                  <c:v>2381</c:v>
                </c:pt>
                <c:pt idx="2412">
                  <c:v>2382</c:v>
                </c:pt>
                <c:pt idx="2413">
                  <c:v>2383</c:v>
                </c:pt>
                <c:pt idx="2414">
                  <c:v>2384</c:v>
                </c:pt>
                <c:pt idx="2415">
                  <c:v>2385</c:v>
                </c:pt>
                <c:pt idx="2416">
                  <c:v>2386</c:v>
                </c:pt>
                <c:pt idx="2417">
                  <c:v>2387</c:v>
                </c:pt>
                <c:pt idx="2418">
                  <c:v>2388</c:v>
                </c:pt>
                <c:pt idx="2419">
                  <c:v>2389</c:v>
                </c:pt>
                <c:pt idx="2420">
                  <c:v>2390</c:v>
                </c:pt>
                <c:pt idx="2421">
                  <c:v>2391</c:v>
                </c:pt>
                <c:pt idx="2422">
                  <c:v>2392</c:v>
                </c:pt>
                <c:pt idx="2423">
                  <c:v>2393</c:v>
                </c:pt>
                <c:pt idx="2424">
                  <c:v>2394</c:v>
                </c:pt>
                <c:pt idx="2425">
                  <c:v>2395</c:v>
                </c:pt>
                <c:pt idx="2426">
                  <c:v>2396</c:v>
                </c:pt>
                <c:pt idx="2427">
                  <c:v>2397</c:v>
                </c:pt>
                <c:pt idx="2428">
                  <c:v>2398</c:v>
                </c:pt>
                <c:pt idx="2429">
                  <c:v>2399</c:v>
                </c:pt>
                <c:pt idx="2430">
                  <c:v>2400</c:v>
                </c:pt>
                <c:pt idx="2431">
                  <c:v>2400</c:v>
                </c:pt>
                <c:pt idx="2432">
                  <c:v>2401</c:v>
                </c:pt>
                <c:pt idx="2433">
                  <c:v>2402</c:v>
                </c:pt>
                <c:pt idx="2434">
                  <c:v>2403</c:v>
                </c:pt>
                <c:pt idx="2435">
                  <c:v>2404</c:v>
                </c:pt>
                <c:pt idx="2436">
                  <c:v>2405</c:v>
                </c:pt>
                <c:pt idx="2437">
                  <c:v>2406</c:v>
                </c:pt>
                <c:pt idx="2438">
                  <c:v>2407</c:v>
                </c:pt>
                <c:pt idx="2439">
                  <c:v>2407</c:v>
                </c:pt>
                <c:pt idx="2440">
                  <c:v>2408</c:v>
                </c:pt>
                <c:pt idx="2441">
                  <c:v>2409</c:v>
                </c:pt>
                <c:pt idx="2442">
                  <c:v>2410</c:v>
                </c:pt>
                <c:pt idx="2443">
                  <c:v>2411</c:v>
                </c:pt>
                <c:pt idx="2444">
                  <c:v>2411</c:v>
                </c:pt>
                <c:pt idx="2445">
                  <c:v>2412</c:v>
                </c:pt>
                <c:pt idx="2446">
                  <c:v>2413</c:v>
                </c:pt>
                <c:pt idx="2447">
                  <c:v>2414</c:v>
                </c:pt>
                <c:pt idx="2448">
                  <c:v>2415</c:v>
                </c:pt>
                <c:pt idx="2449">
                  <c:v>2416</c:v>
                </c:pt>
                <c:pt idx="2450">
                  <c:v>2417</c:v>
                </c:pt>
                <c:pt idx="2451">
                  <c:v>2418</c:v>
                </c:pt>
                <c:pt idx="2452">
                  <c:v>2419</c:v>
                </c:pt>
                <c:pt idx="2453">
                  <c:v>2420</c:v>
                </c:pt>
                <c:pt idx="2454">
                  <c:v>2421</c:v>
                </c:pt>
                <c:pt idx="2455">
                  <c:v>2422</c:v>
                </c:pt>
                <c:pt idx="2456">
                  <c:v>2423</c:v>
                </c:pt>
                <c:pt idx="2457">
                  <c:v>2424</c:v>
                </c:pt>
                <c:pt idx="2458">
                  <c:v>2425</c:v>
                </c:pt>
                <c:pt idx="2459">
                  <c:v>2426</c:v>
                </c:pt>
                <c:pt idx="2460">
                  <c:v>2427</c:v>
                </c:pt>
                <c:pt idx="2461">
                  <c:v>2428</c:v>
                </c:pt>
                <c:pt idx="2462">
                  <c:v>2429</c:v>
                </c:pt>
                <c:pt idx="2463">
                  <c:v>2430</c:v>
                </c:pt>
                <c:pt idx="2464">
                  <c:v>2431</c:v>
                </c:pt>
                <c:pt idx="2465">
                  <c:v>2432</c:v>
                </c:pt>
                <c:pt idx="2466">
                  <c:v>2433</c:v>
                </c:pt>
                <c:pt idx="2467">
                  <c:v>2434</c:v>
                </c:pt>
                <c:pt idx="2468">
                  <c:v>2435</c:v>
                </c:pt>
                <c:pt idx="2469">
                  <c:v>2436</c:v>
                </c:pt>
                <c:pt idx="2470">
                  <c:v>2437</c:v>
                </c:pt>
                <c:pt idx="2471">
                  <c:v>2438</c:v>
                </c:pt>
                <c:pt idx="2472">
                  <c:v>2439</c:v>
                </c:pt>
                <c:pt idx="2473">
                  <c:v>2440</c:v>
                </c:pt>
                <c:pt idx="2474">
                  <c:v>2441</c:v>
                </c:pt>
                <c:pt idx="2475">
                  <c:v>2442</c:v>
                </c:pt>
                <c:pt idx="2476">
                  <c:v>2443</c:v>
                </c:pt>
                <c:pt idx="2477">
                  <c:v>2444</c:v>
                </c:pt>
                <c:pt idx="2478">
                  <c:v>2445</c:v>
                </c:pt>
                <c:pt idx="2479">
                  <c:v>2446</c:v>
                </c:pt>
                <c:pt idx="2480">
                  <c:v>2447</c:v>
                </c:pt>
                <c:pt idx="2481">
                  <c:v>2448</c:v>
                </c:pt>
                <c:pt idx="2482">
                  <c:v>2449</c:v>
                </c:pt>
                <c:pt idx="2483">
                  <c:v>2449</c:v>
                </c:pt>
                <c:pt idx="2484">
                  <c:v>2450</c:v>
                </c:pt>
                <c:pt idx="2485">
                  <c:v>2451</c:v>
                </c:pt>
                <c:pt idx="2486">
                  <c:v>2452</c:v>
                </c:pt>
                <c:pt idx="2487">
                  <c:v>2453</c:v>
                </c:pt>
                <c:pt idx="2488">
                  <c:v>2454</c:v>
                </c:pt>
                <c:pt idx="2489">
                  <c:v>2455</c:v>
                </c:pt>
                <c:pt idx="2490">
                  <c:v>2456</c:v>
                </c:pt>
                <c:pt idx="2491">
                  <c:v>2457</c:v>
                </c:pt>
                <c:pt idx="2492">
                  <c:v>2458</c:v>
                </c:pt>
                <c:pt idx="2493">
                  <c:v>2459</c:v>
                </c:pt>
                <c:pt idx="2494">
                  <c:v>2460</c:v>
                </c:pt>
                <c:pt idx="2495">
                  <c:v>2461</c:v>
                </c:pt>
                <c:pt idx="2496">
                  <c:v>2462</c:v>
                </c:pt>
                <c:pt idx="2497">
                  <c:v>2462</c:v>
                </c:pt>
                <c:pt idx="2498">
                  <c:v>2463</c:v>
                </c:pt>
                <c:pt idx="2499">
                  <c:v>2464</c:v>
                </c:pt>
                <c:pt idx="2500">
                  <c:v>2465</c:v>
                </c:pt>
                <c:pt idx="2501">
                  <c:v>2466</c:v>
                </c:pt>
                <c:pt idx="2502">
                  <c:v>2467</c:v>
                </c:pt>
                <c:pt idx="2503">
                  <c:v>2468</c:v>
                </c:pt>
                <c:pt idx="2504">
                  <c:v>2469</c:v>
                </c:pt>
                <c:pt idx="2505">
                  <c:v>2470</c:v>
                </c:pt>
                <c:pt idx="2506">
                  <c:v>2471</c:v>
                </c:pt>
                <c:pt idx="2507">
                  <c:v>2472</c:v>
                </c:pt>
                <c:pt idx="2508">
                  <c:v>2473</c:v>
                </c:pt>
                <c:pt idx="2509">
                  <c:v>2474</c:v>
                </c:pt>
                <c:pt idx="2510">
                  <c:v>2475</c:v>
                </c:pt>
                <c:pt idx="2511">
                  <c:v>2476</c:v>
                </c:pt>
                <c:pt idx="2512">
                  <c:v>2477</c:v>
                </c:pt>
                <c:pt idx="2513">
                  <c:v>2478</c:v>
                </c:pt>
                <c:pt idx="2514">
                  <c:v>2479</c:v>
                </c:pt>
                <c:pt idx="2515">
                  <c:v>2480</c:v>
                </c:pt>
                <c:pt idx="2516">
                  <c:v>2481</c:v>
                </c:pt>
                <c:pt idx="2517">
                  <c:v>2482</c:v>
                </c:pt>
                <c:pt idx="2518">
                  <c:v>2483</c:v>
                </c:pt>
                <c:pt idx="2519">
                  <c:v>2484</c:v>
                </c:pt>
                <c:pt idx="2520">
                  <c:v>2485</c:v>
                </c:pt>
                <c:pt idx="2521">
                  <c:v>2486</c:v>
                </c:pt>
                <c:pt idx="2522">
                  <c:v>2487</c:v>
                </c:pt>
                <c:pt idx="2523">
                  <c:v>2488</c:v>
                </c:pt>
                <c:pt idx="2524">
                  <c:v>2489</c:v>
                </c:pt>
                <c:pt idx="2525">
                  <c:v>2490</c:v>
                </c:pt>
                <c:pt idx="2526">
                  <c:v>2491</c:v>
                </c:pt>
                <c:pt idx="2527">
                  <c:v>2492</c:v>
                </c:pt>
                <c:pt idx="2528">
                  <c:v>2493</c:v>
                </c:pt>
                <c:pt idx="2529">
                  <c:v>2494</c:v>
                </c:pt>
                <c:pt idx="2530">
                  <c:v>2495</c:v>
                </c:pt>
                <c:pt idx="2531">
                  <c:v>2496</c:v>
                </c:pt>
                <c:pt idx="2532">
                  <c:v>2497</c:v>
                </c:pt>
                <c:pt idx="2533">
                  <c:v>2498</c:v>
                </c:pt>
                <c:pt idx="2534">
                  <c:v>2499</c:v>
                </c:pt>
                <c:pt idx="2535">
                  <c:v>2500</c:v>
                </c:pt>
                <c:pt idx="2536">
                  <c:v>2501</c:v>
                </c:pt>
                <c:pt idx="2537">
                  <c:v>2502</c:v>
                </c:pt>
                <c:pt idx="2538">
                  <c:v>2503</c:v>
                </c:pt>
                <c:pt idx="2539">
                  <c:v>2504</c:v>
                </c:pt>
                <c:pt idx="2540">
                  <c:v>2505</c:v>
                </c:pt>
                <c:pt idx="2541">
                  <c:v>2506</c:v>
                </c:pt>
                <c:pt idx="2542">
                  <c:v>2507</c:v>
                </c:pt>
                <c:pt idx="2543">
                  <c:v>2508</c:v>
                </c:pt>
                <c:pt idx="2544">
                  <c:v>2509</c:v>
                </c:pt>
                <c:pt idx="2545">
                  <c:v>2510</c:v>
                </c:pt>
                <c:pt idx="2546">
                  <c:v>2511</c:v>
                </c:pt>
                <c:pt idx="2547">
                  <c:v>2512</c:v>
                </c:pt>
                <c:pt idx="2548">
                  <c:v>2513</c:v>
                </c:pt>
                <c:pt idx="2549">
                  <c:v>2514</c:v>
                </c:pt>
                <c:pt idx="2550">
                  <c:v>2515</c:v>
                </c:pt>
                <c:pt idx="2551">
                  <c:v>2516</c:v>
                </c:pt>
                <c:pt idx="2552">
                  <c:v>2517</c:v>
                </c:pt>
                <c:pt idx="2553">
                  <c:v>2517</c:v>
                </c:pt>
                <c:pt idx="2554">
                  <c:v>2518</c:v>
                </c:pt>
                <c:pt idx="2555">
                  <c:v>2519</c:v>
                </c:pt>
                <c:pt idx="2556">
                  <c:v>2520</c:v>
                </c:pt>
                <c:pt idx="2557">
                  <c:v>2521</c:v>
                </c:pt>
                <c:pt idx="2558">
                  <c:v>2522</c:v>
                </c:pt>
                <c:pt idx="2559">
                  <c:v>2523</c:v>
                </c:pt>
                <c:pt idx="2560">
                  <c:v>2524</c:v>
                </c:pt>
                <c:pt idx="2561">
                  <c:v>2525</c:v>
                </c:pt>
                <c:pt idx="2562">
                  <c:v>2526</c:v>
                </c:pt>
                <c:pt idx="2563">
                  <c:v>2527</c:v>
                </c:pt>
                <c:pt idx="2564">
                  <c:v>2528</c:v>
                </c:pt>
                <c:pt idx="2565">
                  <c:v>2528</c:v>
                </c:pt>
                <c:pt idx="2566">
                  <c:v>2529</c:v>
                </c:pt>
                <c:pt idx="2567">
                  <c:v>2530</c:v>
                </c:pt>
                <c:pt idx="2568">
                  <c:v>2531</c:v>
                </c:pt>
                <c:pt idx="2569">
                  <c:v>2532</c:v>
                </c:pt>
                <c:pt idx="2570">
                  <c:v>2533</c:v>
                </c:pt>
                <c:pt idx="2571">
                  <c:v>2534</c:v>
                </c:pt>
                <c:pt idx="2572">
                  <c:v>2534</c:v>
                </c:pt>
                <c:pt idx="2573">
                  <c:v>2535</c:v>
                </c:pt>
                <c:pt idx="2574">
                  <c:v>2536</c:v>
                </c:pt>
                <c:pt idx="2575">
                  <c:v>2537</c:v>
                </c:pt>
                <c:pt idx="2576">
                  <c:v>2538</c:v>
                </c:pt>
                <c:pt idx="2577">
                  <c:v>2539</c:v>
                </c:pt>
                <c:pt idx="2578">
                  <c:v>2539</c:v>
                </c:pt>
                <c:pt idx="2579">
                  <c:v>2540</c:v>
                </c:pt>
                <c:pt idx="2580">
                  <c:v>2541</c:v>
                </c:pt>
                <c:pt idx="2581">
                  <c:v>2542</c:v>
                </c:pt>
                <c:pt idx="2582">
                  <c:v>2543</c:v>
                </c:pt>
                <c:pt idx="2583">
                  <c:v>2544</c:v>
                </c:pt>
                <c:pt idx="2584">
                  <c:v>2545</c:v>
                </c:pt>
                <c:pt idx="2585">
                  <c:v>2546</c:v>
                </c:pt>
                <c:pt idx="2586">
                  <c:v>2547</c:v>
                </c:pt>
                <c:pt idx="2587">
                  <c:v>2548</c:v>
                </c:pt>
                <c:pt idx="2588">
                  <c:v>2549</c:v>
                </c:pt>
                <c:pt idx="2589">
                  <c:v>2550</c:v>
                </c:pt>
                <c:pt idx="2590">
                  <c:v>2551</c:v>
                </c:pt>
                <c:pt idx="2591">
                  <c:v>2552</c:v>
                </c:pt>
                <c:pt idx="2592">
                  <c:v>2553</c:v>
                </c:pt>
                <c:pt idx="2593">
                  <c:v>2553</c:v>
                </c:pt>
                <c:pt idx="2594">
                  <c:v>2554</c:v>
                </c:pt>
                <c:pt idx="2595">
                  <c:v>2555</c:v>
                </c:pt>
                <c:pt idx="2596">
                  <c:v>2556</c:v>
                </c:pt>
                <c:pt idx="2597">
                  <c:v>2557</c:v>
                </c:pt>
                <c:pt idx="2598">
                  <c:v>2558</c:v>
                </c:pt>
                <c:pt idx="2599">
                  <c:v>2559</c:v>
                </c:pt>
                <c:pt idx="2600">
                  <c:v>2560</c:v>
                </c:pt>
                <c:pt idx="2601">
                  <c:v>2561</c:v>
                </c:pt>
                <c:pt idx="2602">
                  <c:v>2562</c:v>
                </c:pt>
                <c:pt idx="2603">
                  <c:v>2563</c:v>
                </c:pt>
                <c:pt idx="2604">
                  <c:v>2564</c:v>
                </c:pt>
                <c:pt idx="2605">
                  <c:v>2565</c:v>
                </c:pt>
                <c:pt idx="2606">
                  <c:v>2566</c:v>
                </c:pt>
                <c:pt idx="2607">
                  <c:v>2567</c:v>
                </c:pt>
                <c:pt idx="2608">
                  <c:v>2568</c:v>
                </c:pt>
                <c:pt idx="2609">
                  <c:v>2569</c:v>
                </c:pt>
                <c:pt idx="2610">
                  <c:v>2570</c:v>
                </c:pt>
                <c:pt idx="2611">
                  <c:v>2571</c:v>
                </c:pt>
                <c:pt idx="2612">
                  <c:v>2572</c:v>
                </c:pt>
                <c:pt idx="2613">
                  <c:v>2572</c:v>
                </c:pt>
                <c:pt idx="2614">
                  <c:v>2573</c:v>
                </c:pt>
                <c:pt idx="2615">
                  <c:v>2573</c:v>
                </c:pt>
                <c:pt idx="2616">
                  <c:v>2573</c:v>
                </c:pt>
                <c:pt idx="2617">
                  <c:v>2573</c:v>
                </c:pt>
                <c:pt idx="2618">
                  <c:v>2574</c:v>
                </c:pt>
                <c:pt idx="2619">
                  <c:v>2575</c:v>
                </c:pt>
                <c:pt idx="2620">
                  <c:v>2576</c:v>
                </c:pt>
                <c:pt idx="2621">
                  <c:v>2577</c:v>
                </c:pt>
                <c:pt idx="2622">
                  <c:v>2578</c:v>
                </c:pt>
                <c:pt idx="2623">
                  <c:v>2579</c:v>
                </c:pt>
                <c:pt idx="2624">
                  <c:v>2580</c:v>
                </c:pt>
                <c:pt idx="2625">
                  <c:v>2581</c:v>
                </c:pt>
                <c:pt idx="2626">
                  <c:v>2582</c:v>
                </c:pt>
                <c:pt idx="2627">
                  <c:v>2583</c:v>
                </c:pt>
                <c:pt idx="2628">
                  <c:v>2584</c:v>
                </c:pt>
                <c:pt idx="2629">
                  <c:v>2585</c:v>
                </c:pt>
                <c:pt idx="2630">
                  <c:v>2585</c:v>
                </c:pt>
                <c:pt idx="2631">
                  <c:v>2586</c:v>
                </c:pt>
                <c:pt idx="2632">
                  <c:v>2587</c:v>
                </c:pt>
                <c:pt idx="2633">
                  <c:v>2588</c:v>
                </c:pt>
                <c:pt idx="2634">
                  <c:v>2589</c:v>
                </c:pt>
                <c:pt idx="2635">
                  <c:v>2590</c:v>
                </c:pt>
                <c:pt idx="2636">
                  <c:v>2591</c:v>
                </c:pt>
                <c:pt idx="2637">
                  <c:v>2592</c:v>
                </c:pt>
                <c:pt idx="2638">
                  <c:v>2593</c:v>
                </c:pt>
                <c:pt idx="2639">
                  <c:v>2594</c:v>
                </c:pt>
                <c:pt idx="2640">
                  <c:v>2595</c:v>
                </c:pt>
                <c:pt idx="2641">
                  <c:v>2596</c:v>
                </c:pt>
                <c:pt idx="2642">
                  <c:v>2596</c:v>
                </c:pt>
                <c:pt idx="2643">
                  <c:v>2597</c:v>
                </c:pt>
                <c:pt idx="2644">
                  <c:v>2598</c:v>
                </c:pt>
                <c:pt idx="2645">
                  <c:v>2599</c:v>
                </c:pt>
                <c:pt idx="2646">
                  <c:v>2600</c:v>
                </c:pt>
                <c:pt idx="2647">
                  <c:v>2601</c:v>
                </c:pt>
                <c:pt idx="2648">
                  <c:v>2602</c:v>
                </c:pt>
                <c:pt idx="2649">
                  <c:v>2603</c:v>
                </c:pt>
                <c:pt idx="2650">
                  <c:v>2604</c:v>
                </c:pt>
                <c:pt idx="2651">
                  <c:v>2605</c:v>
                </c:pt>
                <c:pt idx="2652">
                  <c:v>2606</c:v>
                </c:pt>
                <c:pt idx="2653">
                  <c:v>2607</c:v>
                </c:pt>
                <c:pt idx="2654">
                  <c:v>2608</c:v>
                </c:pt>
                <c:pt idx="2655">
                  <c:v>2609</c:v>
                </c:pt>
                <c:pt idx="2656">
                  <c:v>2609</c:v>
                </c:pt>
                <c:pt idx="2657">
                  <c:v>2610</c:v>
                </c:pt>
                <c:pt idx="2658">
                  <c:v>2611</c:v>
                </c:pt>
                <c:pt idx="2659">
                  <c:v>2612</c:v>
                </c:pt>
                <c:pt idx="2660">
                  <c:v>2613</c:v>
                </c:pt>
                <c:pt idx="2661">
                  <c:v>2614</c:v>
                </c:pt>
                <c:pt idx="2662">
                  <c:v>2615</c:v>
                </c:pt>
                <c:pt idx="2663">
                  <c:v>2616</c:v>
                </c:pt>
                <c:pt idx="2664">
                  <c:v>2616</c:v>
                </c:pt>
                <c:pt idx="2665">
                  <c:v>2617</c:v>
                </c:pt>
                <c:pt idx="2666">
                  <c:v>2618</c:v>
                </c:pt>
                <c:pt idx="2667">
                  <c:v>2619</c:v>
                </c:pt>
                <c:pt idx="2668">
                  <c:v>2620</c:v>
                </c:pt>
                <c:pt idx="2669">
                  <c:v>2621</c:v>
                </c:pt>
                <c:pt idx="2670">
                  <c:v>2622</c:v>
                </c:pt>
                <c:pt idx="2671">
                  <c:v>2623</c:v>
                </c:pt>
                <c:pt idx="2672">
                  <c:v>2624</c:v>
                </c:pt>
                <c:pt idx="2673">
                  <c:v>2625</c:v>
                </c:pt>
                <c:pt idx="2674">
                  <c:v>2626</c:v>
                </c:pt>
                <c:pt idx="2675">
                  <c:v>2627</c:v>
                </c:pt>
                <c:pt idx="2676">
                  <c:v>2628</c:v>
                </c:pt>
                <c:pt idx="2677">
                  <c:v>2629</c:v>
                </c:pt>
                <c:pt idx="2678">
                  <c:v>2630</c:v>
                </c:pt>
                <c:pt idx="2679">
                  <c:v>2631</c:v>
                </c:pt>
                <c:pt idx="2680">
                  <c:v>2631</c:v>
                </c:pt>
                <c:pt idx="2681">
                  <c:v>2631</c:v>
                </c:pt>
                <c:pt idx="2682">
                  <c:v>2632</c:v>
                </c:pt>
                <c:pt idx="2683">
                  <c:v>2633</c:v>
                </c:pt>
                <c:pt idx="2684">
                  <c:v>2634</c:v>
                </c:pt>
                <c:pt idx="2685">
                  <c:v>2635</c:v>
                </c:pt>
                <c:pt idx="2686">
                  <c:v>2636</c:v>
                </c:pt>
                <c:pt idx="2687">
                  <c:v>2637</c:v>
                </c:pt>
                <c:pt idx="2688">
                  <c:v>2638</c:v>
                </c:pt>
                <c:pt idx="2689">
                  <c:v>2639</c:v>
                </c:pt>
                <c:pt idx="2690">
                  <c:v>2640</c:v>
                </c:pt>
                <c:pt idx="2691">
                  <c:v>2641</c:v>
                </c:pt>
                <c:pt idx="2692">
                  <c:v>2642</c:v>
                </c:pt>
                <c:pt idx="2693">
                  <c:v>2643</c:v>
                </c:pt>
                <c:pt idx="2694">
                  <c:v>2644</c:v>
                </c:pt>
                <c:pt idx="2695">
                  <c:v>2645</c:v>
                </c:pt>
                <c:pt idx="2696">
                  <c:v>2646</c:v>
                </c:pt>
                <c:pt idx="2697">
                  <c:v>2647</c:v>
                </c:pt>
                <c:pt idx="2698">
                  <c:v>2648</c:v>
                </c:pt>
                <c:pt idx="2699">
                  <c:v>2649</c:v>
                </c:pt>
                <c:pt idx="2700">
                  <c:v>2650</c:v>
                </c:pt>
                <c:pt idx="2701">
                  <c:v>2651</c:v>
                </c:pt>
                <c:pt idx="2702">
                  <c:v>2652</c:v>
                </c:pt>
                <c:pt idx="2703">
                  <c:v>2653</c:v>
                </c:pt>
                <c:pt idx="2704">
                  <c:v>2654</c:v>
                </c:pt>
                <c:pt idx="2705">
                  <c:v>2655</c:v>
                </c:pt>
                <c:pt idx="2706">
                  <c:v>2656</c:v>
                </c:pt>
                <c:pt idx="2707">
                  <c:v>2657</c:v>
                </c:pt>
                <c:pt idx="2708">
                  <c:v>2658</c:v>
                </c:pt>
                <c:pt idx="2709">
                  <c:v>2659</c:v>
                </c:pt>
                <c:pt idx="2710">
                  <c:v>2660</c:v>
                </c:pt>
                <c:pt idx="2711">
                  <c:v>2661</c:v>
                </c:pt>
                <c:pt idx="2712">
                  <c:v>2662</c:v>
                </c:pt>
                <c:pt idx="2713">
                  <c:v>2663</c:v>
                </c:pt>
                <c:pt idx="2714">
                  <c:v>2664</c:v>
                </c:pt>
                <c:pt idx="2715">
                  <c:v>2664</c:v>
                </c:pt>
                <c:pt idx="2716">
                  <c:v>2665</c:v>
                </c:pt>
                <c:pt idx="2717">
                  <c:v>2666</c:v>
                </c:pt>
                <c:pt idx="2718">
                  <c:v>2667</c:v>
                </c:pt>
                <c:pt idx="2719">
                  <c:v>2668</c:v>
                </c:pt>
                <c:pt idx="2720">
                  <c:v>2669</c:v>
                </c:pt>
                <c:pt idx="2721">
                  <c:v>2670</c:v>
                </c:pt>
                <c:pt idx="2722">
                  <c:v>2671</c:v>
                </c:pt>
                <c:pt idx="2723">
                  <c:v>2672</c:v>
                </c:pt>
                <c:pt idx="2724">
                  <c:v>2672</c:v>
                </c:pt>
                <c:pt idx="2725">
                  <c:v>2673</c:v>
                </c:pt>
                <c:pt idx="2726">
                  <c:v>2674</c:v>
                </c:pt>
                <c:pt idx="2727">
                  <c:v>2675</c:v>
                </c:pt>
                <c:pt idx="2728">
                  <c:v>2676</c:v>
                </c:pt>
                <c:pt idx="2729">
                  <c:v>2677</c:v>
                </c:pt>
                <c:pt idx="2730">
                  <c:v>2678</c:v>
                </c:pt>
                <c:pt idx="2731">
                  <c:v>2679</c:v>
                </c:pt>
                <c:pt idx="2732">
                  <c:v>2680</c:v>
                </c:pt>
                <c:pt idx="2733">
                  <c:v>2681</c:v>
                </c:pt>
                <c:pt idx="2734">
                  <c:v>2682</c:v>
                </c:pt>
                <c:pt idx="2735">
                  <c:v>2683</c:v>
                </c:pt>
                <c:pt idx="2736">
                  <c:v>2684</c:v>
                </c:pt>
                <c:pt idx="2737">
                  <c:v>2685</c:v>
                </c:pt>
                <c:pt idx="2738">
                  <c:v>2686</c:v>
                </c:pt>
                <c:pt idx="2739">
                  <c:v>2686</c:v>
                </c:pt>
                <c:pt idx="2740">
                  <c:v>2687</c:v>
                </c:pt>
                <c:pt idx="2741">
                  <c:v>2688</c:v>
                </c:pt>
                <c:pt idx="2742">
                  <c:v>2689</c:v>
                </c:pt>
                <c:pt idx="2743">
                  <c:v>2690</c:v>
                </c:pt>
                <c:pt idx="2744">
                  <c:v>2691</c:v>
                </c:pt>
                <c:pt idx="2745">
                  <c:v>2691</c:v>
                </c:pt>
                <c:pt idx="2746">
                  <c:v>2692</c:v>
                </c:pt>
                <c:pt idx="2747">
                  <c:v>2693</c:v>
                </c:pt>
                <c:pt idx="2748">
                  <c:v>2693</c:v>
                </c:pt>
                <c:pt idx="2749">
                  <c:v>2694</c:v>
                </c:pt>
                <c:pt idx="2750">
                  <c:v>2695</c:v>
                </c:pt>
                <c:pt idx="2751">
                  <c:v>2696</c:v>
                </c:pt>
                <c:pt idx="2752">
                  <c:v>2697</c:v>
                </c:pt>
                <c:pt idx="2753">
                  <c:v>2698</c:v>
                </c:pt>
                <c:pt idx="2754">
                  <c:v>2699</c:v>
                </c:pt>
                <c:pt idx="2755">
                  <c:v>2700</c:v>
                </c:pt>
                <c:pt idx="2756">
                  <c:v>2701</c:v>
                </c:pt>
                <c:pt idx="2757">
                  <c:v>2702</c:v>
                </c:pt>
                <c:pt idx="2758">
                  <c:v>2703</c:v>
                </c:pt>
                <c:pt idx="2759">
                  <c:v>2704</c:v>
                </c:pt>
                <c:pt idx="2760">
                  <c:v>2705</c:v>
                </c:pt>
                <c:pt idx="2761">
                  <c:v>2705</c:v>
                </c:pt>
                <c:pt idx="2762">
                  <c:v>2706</c:v>
                </c:pt>
                <c:pt idx="2763">
                  <c:v>2707</c:v>
                </c:pt>
                <c:pt idx="2764">
                  <c:v>2708</c:v>
                </c:pt>
                <c:pt idx="2765">
                  <c:v>2709</c:v>
                </c:pt>
                <c:pt idx="2766">
                  <c:v>2710</c:v>
                </c:pt>
                <c:pt idx="2767">
                  <c:v>2711</c:v>
                </c:pt>
                <c:pt idx="2768">
                  <c:v>2712</c:v>
                </c:pt>
                <c:pt idx="2769">
                  <c:v>2712</c:v>
                </c:pt>
                <c:pt idx="2770">
                  <c:v>2713</c:v>
                </c:pt>
                <c:pt idx="2771">
                  <c:v>2713</c:v>
                </c:pt>
                <c:pt idx="2772">
                  <c:v>2714</c:v>
                </c:pt>
                <c:pt idx="2773">
                  <c:v>2715</c:v>
                </c:pt>
                <c:pt idx="2774">
                  <c:v>2715</c:v>
                </c:pt>
                <c:pt idx="2775">
                  <c:v>2716</c:v>
                </c:pt>
                <c:pt idx="2776">
                  <c:v>2717</c:v>
                </c:pt>
                <c:pt idx="2777">
                  <c:v>2718</c:v>
                </c:pt>
                <c:pt idx="2778">
                  <c:v>2719</c:v>
                </c:pt>
                <c:pt idx="2779">
                  <c:v>2720</c:v>
                </c:pt>
                <c:pt idx="2780">
                  <c:v>2721</c:v>
                </c:pt>
                <c:pt idx="2781">
                  <c:v>2722</c:v>
                </c:pt>
                <c:pt idx="2782">
                  <c:v>2723</c:v>
                </c:pt>
                <c:pt idx="2783">
                  <c:v>2724</c:v>
                </c:pt>
                <c:pt idx="2784">
                  <c:v>2725</c:v>
                </c:pt>
                <c:pt idx="2785">
                  <c:v>2726</c:v>
                </c:pt>
                <c:pt idx="2786">
                  <c:v>2727</c:v>
                </c:pt>
                <c:pt idx="2787">
                  <c:v>2728</c:v>
                </c:pt>
                <c:pt idx="2788">
                  <c:v>2729</c:v>
                </c:pt>
                <c:pt idx="2789">
                  <c:v>2730</c:v>
                </c:pt>
                <c:pt idx="2790">
                  <c:v>2731</c:v>
                </c:pt>
                <c:pt idx="2791">
                  <c:v>2732</c:v>
                </c:pt>
                <c:pt idx="2792">
                  <c:v>2733</c:v>
                </c:pt>
                <c:pt idx="2793">
                  <c:v>2734</c:v>
                </c:pt>
                <c:pt idx="2794">
                  <c:v>2735</c:v>
                </c:pt>
                <c:pt idx="2795">
                  <c:v>2736</c:v>
                </c:pt>
                <c:pt idx="2796">
                  <c:v>2737</c:v>
                </c:pt>
                <c:pt idx="2797">
                  <c:v>2738</c:v>
                </c:pt>
                <c:pt idx="2798">
                  <c:v>2739</c:v>
                </c:pt>
                <c:pt idx="2799">
                  <c:v>2740</c:v>
                </c:pt>
                <c:pt idx="2800">
                  <c:v>2741</c:v>
                </c:pt>
                <c:pt idx="2801">
                  <c:v>2742</c:v>
                </c:pt>
                <c:pt idx="2802">
                  <c:v>2743</c:v>
                </c:pt>
                <c:pt idx="2803">
                  <c:v>2744</c:v>
                </c:pt>
                <c:pt idx="2804">
                  <c:v>2745</c:v>
                </c:pt>
                <c:pt idx="2805">
                  <c:v>2745</c:v>
                </c:pt>
                <c:pt idx="2806">
                  <c:v>2746</c:v>
                </c:pt>
                <c:pt idx="2807">
                  <c:v>2747</c:v>
                </c:pt>
                <c:pt idx="2808">
                  <c:v>2748</c:v>
                </c:pt>
                <c:pt idx="2809">
                  <c:v>2748</c:v>
                </c:pt>
                <c:pt idx="2810">
                  <c:v>2749</c:v>
                </c:pt>
                <c:pt idx="2811">
                  <c:v>2749</c:v>
                </c:pt>
                <c:pt idx="2812">
                  <c:v>2750</c:v>
                </c:pt>
                <c:pt idx="2813">
                  <c:v>2751</c:v>
                </c:pt>
                <c:pt idx="2814">
                  <c:v>2752</c:v>
                </c:pt>
                <c:pt idx="2815">
                  <c:v>2753</c:v>
                </c:pt>
                <c:pt idx="2816">
                  <c:v>2754</c:v>
                </c:pt>
                <c:pt idx="2817">
                  <c:v>2755</c:v>
                </c:pt>
                <c:pt idx="2818">
                  <c:v>2756</c:v>
                </c:pt>
                <c:pt idx="2819">
                  <c:v>2757</c:v>
                </c:pt>
                <c:pt idx="2820">
                  <c:v>2758</c:v>
                </c:pt>
                <c:pt idx="2821">
                  <c:v>2759</c:v>
                </c:pt>
                <c:pt idx="2822">
                  <c:v>2760</c:v>
                </c:pt>
                <c:pt idx="2823">
                  <c:v>2761</c:v>
                </c:pt>
                <c:pt idx="2824">
                  <c:v>2762</c:v>
                </c:pt>
                <c:pt idx="2825">
                  <c:v>2763</c:v>
                </c:pt>
                <c:pt idx="2826">
                  <c:v>2764</c:v>
                </c:pt>
                <c:pt idx="2827">
                  <c:v>2765</c:v>
                </c:pt>
                <c:pt idx="2828">
                  <c:v>2766</c:v>
                </c:pt>
                <c:pt idx="2829">
                  <c:v>2767</c:v>
                </c:pt>
                <c:pt idx="2830">
                  <c:v>2768</c:v>
                </c:pt>
                <c:pt idx="2831">
                  <c:v>2769</c:v>
                </c:pt>
                <c:pt idx="2832">
                  <c:v>2770</c:v>
                </c:pt>
                <c:pt idx="2833">
                  <c:v>2770</c:v>
                </c:pt>
                <c:pt idx="2834">
                  <c:v>2771</c:v>
                </c:pt>
                <c:pt idx="2835">
                  <c:v>2772</c:v>
                </c:pt>
                <c:pt idx="2836">
                  <c:v>2773</c:v>
                </c:pt>
                <c:pt idx="2837">
                  <c:v>2774</c:v>
                </c:pt>
                <c:pt idx="2838">
                  <c:v>2775</c:v>
                </c:pt>
                <c:pt idx="2839">
                  <c:v>2775</c:v>
                </c:pt>
                <c:pt idx="2840">
                  <c:v>2776</c:v>
                </c:pt>
                <c:pt idx="2841">
                  <c:v>2777</c:v>
                </c:pt>
                <c:pt idx="2842">
                  <c:v>2778</c:v>
                </c:pt>
                <c:pt idx="2843">
                  <c:v>2779</c:v>
                </c:pt>
                <c:pt idx="2844">
                  <c:v>2780</c:v>
                </c:pt>
                <c:pt idx="2845">
                  <c:v>2781</c:v>
                </c:pt>
                <c:pt idx="2846">
                  <c:v>2782</c:v>
                </c:pt>
                <c:pt idx="2847">
                  <c:v>2783</c:v>
                </c:pt>
                <c:pt idx="2848">
                  <c:v>2784</c:v>
                </c:pt>
                <c:pt idx="2849">
                  <c:v>2785</c:v>
                </c:pt>
                <c:pt idx="2850">
                  <c:v>2786</c:v>
                </c:pt>
                <c:pt idx="2851">
                  <c:v>2787</c:v>
                </c:pt>
                <c:pt idx="2852">
                  <c:v>2788</c:v>
                </c:pt>
                <c:pt idx="2853">
                  <c:v>2789</c:v>
                </c:pt>
                <c:pt idx="2854">
                  <c:v>2790</c:v>
                </c:pt>
                <c:pt idx="2855">
                  <c:v>2791</c:v>
                </c:pt>
                <c:pt idx="2856">
                  <c:v>2791</c:v>
                </c:pt>
                <c:pt idx="2857">
                  <c:v>2791</c:v>
                </c:pt>
                <c:pt idx="2858">
                  <c:v>2792</c:v>
                </c:pt>
                <c:pt idx="2859">
                  <c:v>2793</c:v>
                </c:pt>
                <c:pt idx="2860">
                  <c:v>2794</c:v>
                </c:pt>
                <c:pt idx="2861">
                  <c:v>2794</c:v>
                </c:pt>
                <c:pt idx="2862">
                  <c:v>2795</c:v>
                </c:pt>
                <c:pt idx="2863">
                  <c:v>2796</c:v>
                </c:pt>
                <c:pt idx="2864">
                  <c:v>2796</c:v>
                </c:pt>
                <c:pt idx="2865">
                  <c:v>2796</c:v>
                </c:pt>
                <c:pt idx="2866">
                  <c:v>2797</c:v>
                </c:pt>
                <c:pt idx="2867">
                  <c:v>2798</c:v>
                </c:pt>
                <c:pt idx="2868">
                  <c:v>2799</c:v>
                </c:pt>
                <c:pt idx="2869">
                  <c:v>2800</c:v>
                </c:pt>
                <c:pt idx="2870">
                  <c:v>2801</c:v>
                </c:pt>
                <c:pt idx="2871">
                  <c:v>2802</c:v>
                </c:pt>
                <c:pt idx="2872">
                  <c:v>2803</c:v>
                </c:pt>
                <c:pt idx="2873">
                  <c:v>2804</c:v>
                </c:pt>
                <c:pt idx="2874">
                  <c:v>2805</c:v>
                </c:pt>
                <c:pt idx="2875">
                  <c:v>2806</c:v>
                </c:pt>
                <c:pt idx="2876">
                  <c:v>2807</c:v>
                </c:pt>
                <c:pt idx="2877">
                  <c:v>2808</c:v>
                </c:pt>
                <c:pt idx="2878">
                  <c:v>2809</c:v>
                </c:pt>
                <c:pt idx="2879">
                  <c:v>2810</c:v>
                </c:pt>
                <c:pt idx="2880">
                  <c:v>2811</c:v>
                </c:pt>
                <c:pt idx="2881">
                  <c:v>2812</c:v>
                </c:pt>
                <c:pt idx="2882">
                  <c:v>2813</c:v>
                </c:pt>
                <c:pt idx="2883">
                  <c:v>2814</c:v>
                </c:pt>
                <c:pt idx="2884">
                  <c:v>2815</c:v>
                </c:pt>
                <c:pt idx="2885">
                  <c:v>2816</c:v>
                </c:pt>
                <c:pt idx="2886">
                  <c:v>2817</c:v>
                </c:pt>
                <c:pt idx="2887">
                  <c:v>2818</c:v>
                </c:pt>
                <c:pt idx="2888">
                  <c:v>2819</c:v>
                </c:pt>
                <c:pt idx="2889">
                  <c:v>2820</c:v>
                </c:pt>
                <c:pt idx="2890">
                  <c:v>2821</c:v>
                </c:pt>
                <c:pt idx="2891">
                  <c:v>2822</c:v>
                </c:pt>
                <c:pt idx="2892">
                  <c:v>2823</c:v>
                </c:pt>
                <c:pt idx="2893">
                  <c:v>2824</c:v>
                </c:pt>
                <c:pt idx="2894">
                  <c:v>2825</c:v>
                </c:pt>
                <c:pt idx="2895">
                  <c:v>2825</c:v>
                </c:pt>
                <c:pt idx="2896">
                  <c:v>2825</c:v>
                </c:pt>
                <c:pt idx="2897">
                  <c:v>2825</c:v>
                </c:pt>
                <c:pt idx="2898">
                  <c:v>2826</c:v>
                </c:pt>
                <c:pt idx="2899">
                  <c:v>2827</c:v>
                </c:pt>
                <c:pt idx="2900">
                  <c:v>2828</c:v>
                </c:pt>
                <c:pt idx="2901">
                  <c:v>2829</c:v>
                </c:pt>
                <c:pt idx="2902">
                  <c:v>2829</c:v>
                </c:pt>
                <c:pt idx="2903">
                  <c:v>2830</c:v>
                </c:pt>
                <c:pt idx="2904">
                  <c:v>2831</c:v>
                </c:pt>
                <c:pt idx="2905">
                  <c:v>2832</c:v>
                </c:pt>
                <c:pt idx="2906">
                  <c:v>2833</c:v>
                </c:pt>
                <c:pt idx="2907">
                  <c:v>2833</c:v>
                </c:pt>
                <c:pt idx="2908">
                  <c:v>2834</c:v>
                </c:pt>
                <c:pt idx="2909">
                  <c:v>2835</c:v>
                </c:pt>
                <c:pt idx="2910">
                  <c:v>2836</c:v>
                </c:pt>
                <c:pt idx="2911">
                  <c:v>2837</c:v>
                </c:pt>
                <c:pt idx="2912">
                  <c:v>2838</c:v>
                </c:pt>
                <c:pt idx="2913">
                  <c:v>2839</c:v>
                </c:pt>
                <c:pt idx="2914">
                  <c:v>2840</c:v>
                </c:pt>
                <c:pt idx="2915">
                  <c:v>2841</c:v>
                </c:pt>
                <c:pt idx="2916">
                  <c:v>2842</c:v>
                </c:pt>
                <c:pt idx="2917">
                  <c:v>2842</c:v>
                </c:pt>
                <c:pt idx="2918">
                  <c:v>2843</c:v>
                </c:pt>
                <c:pt idx="2919">
                  <c:v>2844</c:v>
                </c:pt>
                <c:pt idx="2920">
                  <c:v>2845</c:v>
                </c:pt>
                <c:pt idx="2921">
                  <c:v>2846</c:v>
                </c:pt>
                <c:pt idx="2922">
                  <c:v>2847</c:v>
                </c:pt>
                <c:pt idx="2923">
                  <c:v>2848</c:v>
                </c:pt>
                <c:pt idx="2924">
                  <c:v>2848</c:v>
                </c:pt>
                <c:pt idx="2925">
                  <c:v>2849</c:v>
                </c:pt>
                <c:pt idx="2926">
                  <c:v>2850</c:v>
                </c:pt>
                <c:pt idx="2927">
                  <c:v>2851</c:v>
                </c:pt>
                <c:pt idx="2928">
                  <c:v>2852</c:v>
                </c:pt>
                <c:pt idx="2929">
                  <c:v>2853</c:v>
                </c:pt>
                <c:pt idx="2930">
                  <c:v>2854</c:v>
                </c:pt>
                <c:pt idx="2931">
                  <c:v>2855</c:v>
                </c:pt>
                <c:pt idx="2932">
                  <c:v>2856</c:v>
                </c:pt>
                <c:pt idx="2933">
                  <c:v>2857</c:v>
                </c:pt>
                <c:pt idx="2934">
                  <c:v>2858</c:v>
                </c:pt>
                <c:pt idx="2935">
                  <c:v>2859</c:v>
                </c:pt>
                <c:pt idx="2936">
                  <c:v>2860</c:v>
                </c:pt>
                <c:pt idx="2937">
                  <c:v>2861</c:v>
                </c:pt>
                <c:pt idx="2938">
                  <c:v>2862</c:v>
                </c:pt>
                <c:pt idx="2939">
                  <c:v>2863</c:v>
                </c:pt>
                <c:pt idx="2940">
                  <c:v>2864</c:v>
                </c:pt>
                <c:pt idx="2941">
                  <c:v>2864</c:v>
                </c:pt>
                <c:pt idx="2942">
                  <c:v>2865</c:v>
                </c:pt>
                <c:pt idx="2943">
                  <c:v>2865</c:v>
                </c:pt>
                <c:pt idx="2944">
                  <c:v>2866</c:v>
                </c:pt>
                <c:pt idx="2945">
                  <c:v>2866</c:v>
                </c:pt>
                <c:pt idx="2946">
                  <c:v>2867</c:v>
                </c:pt>
                <c:pt idx="2947">
                  <c:v>2868</c:v>
                </c:pt>
                <c:pt idx="2948">
                  <c:v>2869</c:v>
                </c:pt>
                <c:pt idx="2949">
                  <c:v>2870</c:v>
                </c:pt>
                <c:pt idx="2950">
                  <c:v>2871</c:v>
                </c:pt>
                <c:pt idx="2951">
                  <c:v>2872</c:v>
                </c:pt>
                <c:pt idx="2952">
                  <c:v>2873</c:v>
                </c:pt>
                <c:pt idx="2953">
                  <c:v>2874</c:v>
                </c:pt>
                <c:pt idx="2954">
                  <c:v>2875</c:v>
                </c:pt>
                <c:pt idx="2955">
                  <c:v>2875</c:v>
                </c:pt>
                <c:pt idx="2956">
                  <c:v>2876</c:v>
                </c:pt>
                <c:pt idx="2957">
                  <c:v>2877</c:v>
                </c:pt>
                <c:pt idx="2958">
                  <c:v>2878</c:v>
                </c:pt>
                <c:pt idx="2959">
                  <c:v>2879</c:v>
                </c:pt>
                <c:pt idx="2960">
                  <c:v>2880</c:v>
                </c:pt>
                <c:pt idx="2961">
                  <c:v>2881</c:v>
                </c:pt>
                <c:pt idx="2962">
                  <c:v>2882</c:v>
                </c:pt>
                <c:pt idx="2963">
                  <c:v>2883</c:v>
                </c:pt>
                <c:pt idx="2964">
                  <c:v>2883</c:v>
                </c:pt>
                <c:pt idx="2965">
                  <c:v>2884</c:v>
                </c:pt>
                <c:pt idx="2966">
                  <c:v>2885</c:v>
                </c:pt>
                <c:pt idx="2967">
                  <c:v>2886</c:v>
                </c:pt>
                <c:pt idx="2968">
                  <c:v>2886</c:v>
                </c:pt>
                <c:pt idx="2969">
                  <c:v>2887</c:v>
                </c:pt>
                <c:pt idx="2970">
                  <c:v>2887</c:v>
                </c:pt>
                <c:pt idx="2971">
                  <c:v>2887</c:v>
                </c:pt>
                <c:pt idx="2972">
                  <c:v>2887</c:v>
                </c:pt>
                <c:pt idx="2973">
                  <c:v>2888</c:v>
                </c:pt>
                <c:pt idx="2974">
                  <c:v>2889</c:v>
                </c:pt>
                <c:pt idx="2975">
                  <c:v>2890</c:v>
                </c:pt>
                <c:pt idx="2976">
                  <c:v>2891</c:v>
                </c:pt>
                <c:pt idx="2977">
                  <c:v>2892</c:v>
                </c:pt>
                <c:pt idx="2978">
                  <c:v>2893</c:v>
                </c:pt>
                <c:pt idx="2979">
                  <c:v>2894</c:v>
                </c:pt>
                <c:pt idx="2980">
                  <c:v>2894</c:v>
                </c:pt>
                <c:pt idx="2981">
                  <c:v>2894</c:v>
                </c:pt>
                <c:pt idx="2982">
                  <c:v>2894</c:v>
                </c:pt>
                <c:pt idx="2983">
                  <c:v>2895</c:v>
                </c:pt>
                <c:pt idx="2984">
                  <c:v>2896</c:v>
                </c:pt>
                <c:pt idx="2985">
                  <c:v>2896</c:v>
                </c:pt>
                <c:pt idx="2986">
                  <c:v>2897</c:v>
                </c:pt>
                <c:pt idx="2987">
                  <c:v>2898</c:v>
                </c:pt>
                <c:pt idx="2988">
                  <c:v>2899</c:v>
                </c:pt>
                <c:pt idx="2989">
                  <c:v>2899</c:v>
                </c:pt>
                <c:pt idx="2990">
                  <c:v>2900</c:v>
                </c:pt>
                <c:pt idx="2991">
                  <c:v>2901</c:v>
                </c:pt>
                <c:pt idx="2992">
                  <c:v>2902</c:v>
                </c:pt>
                <c:pt idx="2993">
                  <c:v>2902</c:v>
                </c:pt>
                <c:pt idx="2994">
                  <c:v>2903</c:v>
                </c:pt>
                <c:pt idx="2995">
                  <c:v>2904</c:v>
                </c:pt>
                <c:pt idx="2996">
                  <c:v>2905</c:v>
                </c:pt>
                <c:pt idx="2997">
                  <c:v>2906</c:v>
                </c:pt>
                <c:pt idx="2998">
                  <c:v>2907</c:v>
                </c:pt>
                <c:pt idx="2999">
                  <c:v>2908</c:v>
                </c:pt>
                <c:pt idx="3000">
                  <c:v>2909</c:v>
                </c:pt>
                <c:pt idx="3001">
                  <c:v>2910</c:v>
                </c:pt>
                <c:pt idx="3002">
                  <c:v>2910</c:v>
                </c:pt>
                <c:pt idx="3003">
                  <c:v>2911</c:v>
                </c:pt>
                <c:pt idx="3004">
                  <c:v>2912</c:v>
                </c:pt>
                <c:pt idx="3005">
                  <c:v>2912</c:v>
                </c:pt>
                <c:pt idx="3006">
                  <c:v>2913</c:v>
                </c:pt>
                <c:pt idx="3007">
                  <c:v>2913</c:v>
                </c:pt>
                <c:pt idx="3008">
                  <c:v>2914</c:v>
                </c:pt>
                <c:pt idx="3009">
                  <c:v>2915</c:v>
                </c:pt>
                <c:pt idx="3010">
                  <c:v>2916</c:v>
                </c:pt>
                <c:pt idx="3011">
                  <c:v>2917</c:v>
                </c:pt>
                <c:pt idx="3012">
                  <c:v>2918</c:v>
                </c:pt>
                <c:pt idx="3013">
                  <c:v>2919</c:v>
                </c:pt>
                <c:pt idx="3014">
                  <c:v>2920</c:v>
                </c:pt>
                <c:pt idx="3015">
                  <c:v>2921</c:v>
                </c:pt>
                <c:pt idx="3016">
                  <c:v>2922</c:v>
                </c:pt>
                <c:pt idx="3017">
                  <c:v>2923</c:v>
                </c:pt>
                <c:pt idx="3018">
                  <c:v>2923</c:v>
                </c:pt>
                <c:pt idx="3019">
                  <c:v>2924</c:v>
                </c:pt>
                <c:pt idx="3020">
                  <c:v>2925</c:v>
                </c:pt>
                <c:pt idx="3021">
                  <c:v>2926</c:v>
                </c:pt>
                <c:pt idx="3022">
                  <c:v>2927</c:v>
                </c:pt>
                <c:pt idx="3023">
                  <c:v>2927</c:v>
                </c:pt>
                <c:pt idx="3024">
                  <c:v>2928</c:v>
                </c:pt>
                <c:pt idx="3025">
                  <c:v>2928</c:v>
                </c:pt>
                <c:pt idx="3026">
                  <c:v>2929</c:v>
                </c:pt>
                <c:pt idx="3027">
                  <c:v>2930</c:v>
                </c:pt>
                <c:pt idx="3028">
                  <c:v>2931</c:v>
                </c:pt>
                <c:pt idx="3029">
                  <c:v>2932</c:v>
                </c:pt>
                <c:pt idx="3030">
                  <c:v>2933</c:v>
                </c:pt>
                <c:pt idx="3031">
                  <c:v>2933</c:v>
                </c:pt>
                <c:pt idx="3032">
                  <c:v>2934</c:v>
                </c:pt>
                <c:pt idx="3033">
                  <c:v>2934</c:v>
                </c:pt>
                <c:pt idx="3034">
                  <c:v>2935</c:v>
                </c:pt>
                <c:pt idx="3035">
                  <c:v>2936</c:v>
                </c:pt>
                <c:pt idx="3036">
                  <c:v>2936</c:v>
                </c:pt>
                <c:pt idx="3037">
                  <c:v>2937</c:v>
                </c:pt>
                <c:pt idx="3038">
                  <c:v>2938</c:v>
                </c:pt>
                <c:pt idx="3039">
                  <c:v>2939</c:v>
                </c:pt>
                <c:pt idx="3040">
                  <c:v>2940</c:v>
                </c:pt>
                <c:pt idx="3041">
                  <c:v>2941</c:v>
                </c:pt>
                <c:pt idx="3042">
                  <c:v>2942</c:v>
                </c:pt>
                <c:pt idx="3043">
                  <c:v>2943</c:v>
                </c:pt>
                <c:pt idx="3044">
                  <c:v>2944</c:v>
                </c:pt>
                <c:pt idx="3045">
                  <c:v>2945</c:v>
                </c:pt>
                <c:pt idx="3046">
                  <c:v>2946</c:v>
                </c:pt>
                <c:pt idx="3047">
                  <c:v>2946</c:v>
                </c:pt>
                <c:pt idx="3048">
                  <c:v>2947</c:v>
                </c:pt>
                <c:pt idx="3049">
                  <c:v>2947</c:v>
                </c:pt>
                <c:pt idx="3050">
                  <c:v>2948</c:v>
                </c:pt>
                <c:pt idx="3051">
                  <c:v>2949</c:v>
                </c:pt>
                <c:pt idx="3052">
                  <c:v>2949</c:v>
                </c:pt>
                <c:pt idx="3053">
                  <c:v>2950</c:v>
                </c:pt>
                <c:pt idx="3054">
                  <c:v>2951</c:v>
                </c:pt>
                <c:pt idx="3055">
                  <c:v>2952</c:v>
                </c:pt>
                <c:pt idx="3056">
                  <c:v>2952</c:v>
                </c:pt>
                <c:pt idx="3057">
                  <c:v>2953</c:v>
                </c:pt>
                <c:pt idx="3058">
                  <c:v>2953</c:v>
                </c:pt>
                <c:pt idx="3059">
                  <c:v>2954</c:v>
                </c:pt>
                <c:pt idx="3060">
                  <c:v>2954</c:v>
                </c:pt>
                <c:pt idx="3061">
                  <c:v>2955</c:v>
                </c:pt>
                <c:pt idx="3062">
                  <c:v>2955</c:v>
                </c:pt>
                <c:pt idx="3063">
                  <c:v>2956</c:v>
                </c:pt>
                <c:pt idx="3064">
                  <c:v>2957</c:v>
                </c:pt>
                <c:pt idx="3065">
                  <c:v>2958</c:v>
                </c:pt>
                <c:pt idx="3066">
                  <c:v>2959</c:v>
                </c:pt>
                <c:pt idx="3067">
                  <c:v>2960</c:v>
                </c:pt>
                <c:pt idx="3068">
                  <c:v>2961</c:v>
                </c:pt>
                <c:pt idx="3069">
                  <c:v>2962</c:v>
                </c:pt>
                <c:pt idx="3070">
                  <c:v>2963</c:v>
                </c:pt>
                <c:pt idx="3071">
                  <c:v>2964</c:v>
                </c:pt>
                <c:pt idx="3072">
                  <c:v>2965</c:v>
                </c:pt>
                <c:pt idx="3073">
                  <c:v>2966</c:v>
                </c:pt>
                <c:pt idx="3074">
                  <c:v>2967</c:v>
                </c:pt>
                <c:pt idx="3075">
                  <c:v>2968</c:v>
                </c:pt>
                <c:pt idx="3076">
                  <c:v>2968</c:v>
                </c:pt>
                <c:pt idx="3077">
                  <c:v>2969</c:v>
                </c:pt>
                <c:pt idx="3078">
                  <c:v>2970</c:v>
                </c:pt>
                <c:pt idx="3079">
                  <c:v>2970</c:v>
                </c:pt>
                <c:pt idx="3080">
                  <c:v>2971</c:v>
                </c:pt>
                <c:pt idx="3081">
                  <c:v>2972</c:v>
                </c:pt>
                <c:pt idx="3082">
                  <c:v>2973</c:v>
                </c:pt>
                <c:pt idx="3083">
                  <c:v>2974</c:v>
                </c:pt>
                <c:pt idx="3084">
                  <c:v>2974</c:v>
                </c:pt>
                <c:pt idx="3085">
                  <c:v>2975</c:v>
                </c:pt>
                <c:pt idx="3086">
                  <c:v>2976</c:v>
                </c:pt>
                <c:pt idx="3087">
                  <c:v>2977</c:v>
                </c:pt>
                <c:pt idx="3088">
                  <c:v>2978</c:v>
                </c:pt>
                <c:pt idx="3089">
                  <c:v>2979</c:v>
                </c:pt>
                <c:pt idx="3090">
                  <c:v>2980</c:v>
                </c:pt>
                <c:pt idx="3091">
                  <c:v>2980</c:v>
                </c:pt>
                <c:pt idx="3092">
                  <c:v>2981</c:v>
                </c:pt>
                <c:pt idx="3093">
                  <c:v>2982</c:v>
                </c:pt>
                <c:pt idx="3094">
                  <c:v>2983</c:v>
                </c:pt>
                <c:pt idx="3095">
                  <c:v>2984</c:v>
                </c:pt>
                <c:pt idx="3096">
                  <c:v>2984</c:v>
                </c:pt>
                <c:pt idx="3097">
                  <c:v>2985</c:v>
                </c:pt>
                <c:pt idx="3098">
                  <c:v>2985</c:v>
                </c:pt>
                <c:pt idx="3099">
                  <c:v>2986</c:v>
                </c:pt>
                <c:pt idx="3100">
                  <c:v>2987</c:v>
                </c:pt>
                <c:pt idx="3101">
                  <c:v>2988</c:v>
                </c:pt>
                <c:pt idx="3102">
                  <c:v>2989</c:v>
                </c:pt>
                <c:pt idx="3103">
                  <c:v>2990</c:v>
                </c:pt>
                <c:pt idx="3104">
                  <c:v>2991</c:v>
                </c:pt>
                <c:pt idx="3105">
                  <c:v>2991</c:v>
                </c:pt>
                <c:pt idx="3106">
                  <c:v>2991</c:v>
                </c:pt>
                <c:pt idx="3107">
                  <c:v>2992</c:v>
                </c:pt>
                <c:pt idx="3108">
                  <c:v>2993</c:v>
                </c:pt>
                <c:pt idx="3109">
                  <c:v>2994</c:v>
                </c:pt>
                <c:pt idx="3110">
                  <c:v>2995</c:v>
                </c:pt>
                <c:pt idx="3111">
                  <c:v>2996</c:v>
                </c:pt>
                <c:pt idx="3112">
                  <c:v>2997</c:v>
                </c:pt>
                <c:pt idx="3113">
                  <c:v>2998</c:v>
                </c:pt>
                <c:pt idx="3114">
                  <c:v>2999</c:v>
                </c:pt>
                <c:pt idx="3115">
                  <c:v>3000</c:v>
                </c:pt>
                <c:pt idx="3116">
                  <c:v>3001</c:v>
                </c:pt>
                <c:pt idx="3117">
                  <c:v>3002</c:v>
                </c:pt>
                <c:pt idx="3118">
                  <c:v>3003</c:v>
                </c:pt>
                <c:pt idx="3119">
                  <c:v>3003</c:v>
                </c:pt>
                <c:pt idx="3120">
                  <c:v>3003</c:v>
                </c:pt>
                <c:pt idx="3121">
                  <c:v>3004</c:v>
                </c:pt>
                <c:pt idx="3122">
                  <c:v>3005</c:v>
                </c:pt>
                <c:pt idx="3123">
                  <c:v>3006</c:v>
                </c:pt>
                <c:pt idx="3124">
                  <c:v>3007</c:v>
                </c:pt>
                <c:pt idx="3125">
                  <c:v>3008</c:v>
                </c:pt>
                <c:pt idx="3126">
                  <c:v>3009</c:v>
                </c:pt>
                <c:pt idx="3127">
                  <c:v>3009</c:v>
                </c:pt>
                <c:pt idx="3128">
                  <c:v>3010</c:v>
                </c:pt>
                <c:pt idx="3129">
                  <c:v>3011</c:v>
                </c:pt>
                <c:pt idx="3130">
                  <c:v>3011</c:v>
                </c:pt>
                <c:pt idx="3131">
                  <c:v>3012</c:v>
                </c:pt>
                <c:pt idx="3132">
                  <c:v>3013</c:v>
                </c:pt>
                <c:pt idx="3133">
                  <c:v>3013</c:v>
                </c:pt>
                <c:pt idx="3134">
                  <c:v>3013</c:v>
                </c:pt>
                <c:pt idx="3135">
                  <c:v>3014</c:v>
                </c:pt>
                <c:pt idx="3136">
                  <c:v>3014</c:v>
                </c:pt>
                <c:pt idx="3137">
                  <c:v>3014</c:v>
                </c:pt>
                <c:pt idx="3138">
                  <c:v>3015</c:v>
                </c:pt>
                <c:pt idx="3139">
                  <c:v>3016</c:v>
                </c:pt>
                <c:pt idx="3140">
                  <c:v>3017</c:v>
                </c:pt>
                <c:pt idx="3141">
                  <c:v>3018</c:v>
                </c:pt>
                <c:pt idx="3142">
                  <c:v>3019</c:v>
                </c:pt>
                <c:pt idx="3143">
                  <c:v>3020</c:v>
                </c:pt>
                <c:pt idx="3144">
                  <c:v>3021</c:v>
                </c:pt>
                <c:pt idx="3145">
                  <c:v>3022</c:v>
                </c:pt>
                <c:pt idx="3146">
                  <c:v>3022</c:v>
                </c:pt>
                <c:pt idx="3147">
                  <c:v>3023</c:v>
                </c:pt>
                <c:pt idx="3148">
                  <c:v>3023</c:v>
                </c:pt>
                <c:pt idx="3149">
                  <c:v>3024</c:v>
                </c:pt>
                <c:pt idx="3150">
                  <c:v>3024</c:v>
                </c:pt>
                <c:pt idx="3151">
                  <c:v>3025</c:v>
                </c:pt>
                <c:pt idx="3152">
                  <c:v>3026</c:v>
                </c:pt>
                <c:pt idx="3153">
                  <c:v>3027</c:v>
                </c:pt>
                <c:pt idx="3154">
                  <c:v>3028</c:v>
                </c:pt>
                <c:pt idx="3155">
                  <c:v>3029</c:v>
                </c:pt>
                <c:pt idx="3156">
                  <c:v>3030</c:v>
                </c:pt>
                <c:pt idx="3157">
                  <c:v>3031</c:v>
                </c:pt>
                <c:pt idx="3158">
                  <c:v>3031</c:v>
                </c:pt>
                <c:pt idx="3159">
                  <c:v>3032</c:v>
                </c:pt>
                <c:pt idx="3160">
                  <c:v>3033</c:v>
                </c:pt>
                <c:pt idx="3161">
                  <c:v>3034</c:v>
                </c:pt>
                <c:pt idx="3162">
                  <c:v>3035</c:v>
                </c:pt>
                <c:pt idx="3163">
                  <c:v>3036</c:v>
                </c:pt>
                <c:pt idx="3164">
                  <c:v>3037</c:v>
                </c:pt>
                <c:pt idx="3165">
                  <c:v>3038</c:v>
                </c:pt>
                <c:pt idx="3166">
                  <c:v>3039</c:v>
                </c:pt>
                <c:pt idx="3167">
                  <c:v>3040</c:v>
                </c:pt>
                <c:pt idx="3168">
                  <c:v>3040</c:v>
                </c:pt>
                <c:pt idx="3169">
                  <c:v>3041</c:v>
                </c:pt>
                <c:pt idx="3170">
                  <c:v>3042</c:v>
                </c:pt>
                <c:pt idx="3171">
                  <c:v>3043</c:v>
                </c:pt>
                <c:pt idx="3172">
                  <c:v>3044</c:v>
                </c:pt>
                <c:pt idx="3173">
                  <c:v>3045</c:v>
                </c:pt>
                <c:pt idx="3174">
                  <c:v>3046</c:v>
                </c:pt>
                <c:pt idx="3175">
                  <c:v>3047</c:v>
                </c:pt>
                <c:pt idx="3176">
                  <c:v>3048</c:v>
                </c:pt>
                <c:pt idx="3177">
                  <c:v>3048</c:v>
                </c:pt>
                <c:pt idx="3178">
                  <c:v>3049</c:v>
                </c:pt>
                <c:pt idx="3179">
                  <c:v>3050</c:v>
                </c:pt>
                <c:pt idx="3180">
                  <c:v>3050</c:v>
                </c:pt>
                <c:pt idx="3181">
                  <c:v>3051</c:v>
                </c:pt>
                <c:pt idx="3182">
                  <c:v>3051</c:v>
                </c:pt>
                <c:pt idx="3183">
                  <c:v>3052</c:v>
                </c:pt>
                <c:pt idx="3184">
                  <c:v>3052</c:v>
                </c:pt>
                <c:pt idx="3185">
                  <c:v>3053</c:v>
                </c:pt>
                <c:pt idx="3186">
                  <c:v>3054</c:v>
                </c:pt>
                <c:pt idx="3187">
                  <c:v>3055</c:v>
                </c:pt>
                <c:pt idx="3188">
                  <c:v>3055</c:v>
                </c:pt>
                <c:pt idx="3189">
                  <c:v>3055</c:v>
                </c:pt>
                <c:pt idx="3190">
                  <c:v>3055</c:v>
                </c:pt>
                <c:pt idx="3191">
                  <c:v>3055</c:v>
                </c:pt>
                <c:pt idx="3192">
                  <c:v>3056</c:v>
                </c:pt>
                <c:pt idx="3193">
                  <c:v>3057</c:v>
                </c:pt>
                <c:pt idx="3194">
                  <c:v>3058</c:v>
                </c:pt>
                <c:pt idx="3195">
                  <c:v>3059</c:v>
                </c:pt>
                <c:pt idx="3196">
                  <c:v>3059</c:v>
                </c:pt>
                <c:pt idx="3197">
                  <c:v>3059</c:v>
                </c:pt>
                <c:pt idx="3198">
                  <c:v>3059</c:v>
                </c:pt>
                <c:pt idx="3199">
                  <c:v>3060</c:v>
                </c:pt>
                <c:pt idx="3200">
                  <c:v>3060</c:v>
                </c:pt>
                <c:pt idx="3201">
                  <c:v>3061</c:v>
                </c:pt>
                <c:pt idx="3202">
                  <c:v>3062</c:v>
                </c:pt>
                <c:pt idx="3203">
                  <c:v>3062</c:v>
                </c:pt>
                <c:pt idx="3204">
                  <c:v>3063</c:v>
                </c:pt>
                <c:pt idx="3205">
                  <c:v>3064</c:v>
                </c:pt>
                <c:pt idx="3206">
                  <c:v>3065</c:v>
                </c:pt>
                <c:pt idx="3207">
                  <c:v>3065</c:v>
                </c:pt>
                <c:pt idx="3208">
                  <c:v>3065</c:v>
                </c:pt>
                <c:pt idx="3209">
                  <c:v>3066</c:v>
                </c:pt>
                <c:pt idx="3210">
                  <c:v>3067</c:v>
                </c:pt>
                <c:pt idx="3211">
                  <c:v>3067</c:v>
                </c:pt>
                <c:pt idx="3212">
                  <c:v>3067</c:v>
                </c:pt>
                <c:pt idx="3213">
                  <c:v>3068</c:v>
                </c:pt>
                <c:pt idx="3214">
                  <c:v>3069</c:v>
                </c:pt>
                <c:pt idx="3215">
                  <c:v>3070</c:v>
                </c:pt>
                <c:pt idx="3216">
                  <c:v>3071</c:v>
                </c:pt>
                <c:pt idx="3217">
                  <c:v>3071</c:v>
                </c:pt>
                <c:pt idx="3218">
                  <c:v>3072</c:v>
                </c:pt>
                <c:pt idx="3219">
                  <c:v>3073</c:v>
                </c:pt>
                <c:pt idx="3220">
                  <c:v>3073</c:v>
                </c:pt>
                <c:pt idx="3221">
                  <c:v>3074</c:v>
                </c:pt>
                <c:pt idx="3222">
                  <c:v>3075</c:v>
                </c:pt>
                <c:pt idx="3223">
                  <c:v>3076</c:v>
                </c:pt>
                <c:pt idx="3224">
                  <c:v>3076</c:v>
                </c:pt>
                <c:pt idx="3225">
                  <c:v>3077</c:v>
                </c:pt>
                <c:pt idx="3226">
                  <c:v>3078</c:v>
                </c:pt>
                <c:pt idx="3227">
                  <c:v>3079</c:v>
                </c:pt>
                <c:pt idx="3228">
                  <c:v>3080</c:v>
                </c:pt>
                <c:pt idx="3229">
                  <c:v>3081</c:v>
                </c:pt>
                <c:pt idx="3230">
                  <c:v>3082</c:v>
                </c:pt>
                <c:pt idx="3231">
                  <c:v>3083</c:v>
                </c:pt>
                <c:pt idx="3232">
                  <c:v>3084</c:v>
                </c:pt>
                <c:pt idx="3233">
                  <c:v>3085</c:v>
                </c:pt>
                <c:pt idx="3234">
                  <c:v>3086</c:v>
                </c:pt>
                <c:pt idx="3235">
                  <c:v>3087</c:v>
                </c:pt>
                <c:pt idx="3236">
                  <c:v>3087</c:v>
                </c:pt>
                <c:pt idx="3237">
                  <c:v>3088</c:v>
                </c:pt>
                <c:pt idx="3238">
                  <c:v>3089</c:v>
                </c:pt>
                <c:pt idx="3239">
                  <c:v>3090</c:v>
                </c:pt>
                <c:pt idx="3240">
                  <c:v>3091</c:v>
                </c:pt>
                <c:pt idx="3241">
                  <c:v>3092</c:v>
                </c:pt>
                <c:pt idx="3242">
                  <c:v>3093</c:v>
                </c:pt>
                <c:pt idx="3243">
                  <c:v>3093</c:v>
                </c:pt>
                <c:pt idx="3244">
                  <c:v>3094</c:v>
                </c:pt>
                <c:pt idx="3245">
                  <c:v>3094</c:v>
                </c:pt>
                <c:pt idx="3246">
                  <c:v>3094</c:v>
                </c:pt>
                <c:pt idx="3247">
                  <c:v>3094</c:v>
                </c:pt>
                <c:pt idx="3248">
                  <c:v>3094</c:v>
                </c:pt>
              </c:numCache>
            </c:numRef>
          </c:xVal>
          <c:yVal>
            <c:numRef>
              <c:f>[1]ETD_fig!$F$2:$F$5649</c:f>
              <c:numCache>
                <c:formatCode>General</c:formatCode>
                <c:ptCount val="56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9.1157702825888796E-4</c:v>
                </c:pt>
                <c:pt idx="1098">
                  <c:v>9.10746812386156E-4</c:v>
                </c:pt>
                <c:pt idx="1099">
                  <c:v>9.0991810737033898E-4</c:v>
                </c:pt>
                <c:pt idx="1100">
                  <c:v>9.0909090909091202E-4</c:v>
                </c:pt>
                <c:pt idx="1101">
                  <c:v>9.0826521344233001E-4</c:v>
                </c:pt>
                <c:pt idx="1102">
                  <c:v>9.0744101633393999E-4</c:v>
                </c:pt>
                <c:pt idx="1103">
                  <c:v>9.0661831368993903E-4</c:v>
                </c:pt>
                <c:pt idx="1104">
                  <c:v>9.0579710144927505E-4</c:v>
                </c:pt>
                <c:pt idx="1105">
                  <c:v>9.0497737556561003E-4</c:v>
                </c:pt>
                <c:pt idx="1106">
                  <c:v>9.0415913200723303E-4</c:v>
                </c:pt>
                <c:pt idx="1107">
                  <c:v>9.03342366757E-4</c:v>
                </c:pt>
                <c:pt idx="1108">
                  <c:v>9.0252707581227505E-4</c:v>
                </c:pt>
                <c:pt idx="1109">
                  <c:v>9.0171325518485399E-4</c:v>
                </c:pt>
                <c:pt idx="1110">
                  <c:v>9.0090090090090503E-4</c:v>
                </c:pt>
                <c:pt idx="1111">
                  <c:v>9.0009000900090298E-4</c:v>
                </c:pt>
                <c:pt idx="1112">
                  <c:v>8.9928057553957099E-4</c:v>
                </c:pt>
                <c:pt idx="1113">
                  <c:v>8.9847259658580505E-4</c:v>
                </c:pt>
                <c:pt idx="1114">
                  <c:v>8.9766606822262404E-4</c:v>
                </c:pt>
                <c:pt idx="1115">
                  <c:v>8.9686098654708705E-4</c:v>
                </c:pt>
                <c:pt idx="1116">
                  <c:v>8.9605734767025198E-4</c:v>
                </c:pt>
                <c:pt idx="1117">
                  <c:v>8.9525514771710295E-4</c:v>
                </c:pt>
                <c:pt idx="1118">
                  <c:v>8.9445438282647802E-4</c:v>
                </c:pt>
                <c:pt idx="1119">
                  <c:v>8.9365504915102899E-4</c:v>
                </c:pt>
                <c:pt idx="1120">
                  <c:v>8.9285714285714196E-4</c:v>
                </c:pt>
                <c:pt idx="1121">
                  <c:v>8.92060660124892E-4</c:v>
                </c:pt>
                <c:pt idx="1122">
                  <c:v>8.9126559714795296E-4</c:v>
                </c:pt>
                <c:pt idx="1123">
                  <c:v>8.9047195013357305E-4</c:v>
                </c:pt>
                <c:pt idx="1124">
                  <c:v>8.8967971530249496E-4</c:v>
                </c:pt>
                <c:pt idx="1125">
                  <c:v>8.8888888888889099E-4</c:v>
                </c:pt>
                <c:pt idx="1126">
                  <c:v>8.88099467140323E-4</c:v>
                </c:pt>
                <c:pt idx="1127">
                  <c:v>8.8731144631765699E-4</c:v>
                </c:pt>
                <c:pt idx="1128">
                  <c:v>8.8652482269503804E-4</c:v>
                </c:pt>
                <c:pt idx="1129">
                  <c:v>8.8573959255978702E-4</c:v>
                </c:pt>
                <c:pt idx="1130">
                  <c:v>8.8495575221239295E-4</c:v>
                </c:pt>
                <c:pt idx="1131">
                  <c:v>8.8417329796640603E-4</c:v>
                </c:pt>
                <c:pt idx="1132">
                  <c:v>8.8339222614841097E-4</c:v>
                </c:pt>
                <c:pt idx="1133">
                  <c:v>8.8261253309797197E-4</c:v>
                </c:pt>
                <c:pt idx="1134">
                  <c:v>8.8183421516754802E-4</c:v>
                </c:pt>
                <c:pt idx="1135">
                  <c:v>8.8105726872247003E-4</c:v>
                </c:pt>
                <c:pt idx="1136">
                  <c:v>8.8028169014084899E-4</c:v>
                </c:pt>
                <c:pt idx="1137">
                  <c:v>8.7950747581354597E-4</c:v>
                </c:pt>
                <c:pt idx="1138">
                  <c:v>8.7873462214411297E-4</c:v>
                </c:pt>
                <c:pt idx="1139">
                  <c:v>8.7796312554873205E-4</c:v>
                </c:pt>
                <c:pt idx="1140">
                  <c:v>8.7719298245614004E-4</c:v>
                </c:pt>
                <c:pt idx="1141">
                  <c:v>8.7642418930762502E-4</c:v>
                </c:pt>
                <c:pt idx="1142">
                  <c:v>8.75656742556919E-4</c:v>
                </c:pt>
                <c:pt idx="1143">
                  <c:v>8.7489063867016701E-4</c:v>
                </c:pt>
                <c:pt idx="1144">
                  <c:v>8.7412587412587098E-4</c:v>
                </c:pt>
                <c:pt idx="1145">
                  <c:v>8.7336244541484805E-4</c:v>
                </c:pt>
                <c:pt idx="1146">
                  <c:v>8.7260034904013898E-4</c:v>
                </c:pt>
                <c:pt idx="1147">
                  <c:v>8.7183958151700004E-4</c:v>
                </c:pt>
                <c:pt idx="1148">
                  <c:v>8.7108013937282403E-4</c:v>
                </c:pt>
                <c:pt idx="1149">
                  <c:v>8.7032201914708299E-4</c:v>
                </c:pt>
                <c:pt idx="1150">
                  <c:v>8.6956521739130601E-4</c:v>
                </c:pt>
                <c:pt idx="1151">
                  <c:v>8.6880973066898496E-4</c:v>
                </c:pt>
                <c:pt idx="1152">
                  <c:v>8.6805555555555703E-4</c:v>
                </c:pt>
                <c:pt idx="1153">
                  <c:v>8.6730268863833703E-4</c:v>
                </c:pt>
                <c:pt idx="1154">
                  <c:v>8.66551126516468E-4</c:v>
                </c:pt>
                <c:pt idx="1155">
                  <c:v>8.6580086580086797E-4</c:v>
                </c:pt>
                <c:pt idx="1156">
                  <c:v>8.6505190311418905E-4</c:v>
                </c:pt>
                <c:pt idx="1157">
                  <c:v>8.6430423509075403E-4</c:v>
                </c:pt>
                <c:pt idx="1158">
                  <c:v>8.6355785837651205E-4</c:v>
                </c:pt>
                <c:pt idx="1159">
                  <c:v>8.6281276962899196E-4</c:v>
                </c:pt>
                <c:pt idx="1160">
                  <c:v>8.6206896551724299E-4</c:v>
                </c:pt>
                <c:pt idx="1161">
                  <c:v>8.6132644272179199E-4</c:v>
                </c:pt>
                <c:pt idx="1162">
                  <c:v>8.6058519793459805E-4</c:v>
                </c:pt>
                <c:pt idx="1163">
                  <c:v>8.5984522785898898E-4</c:v>
                </c:pt>
                <c:pt idx="1164">
                  <c:v>8.5910652920962404E-4</c:v>
                </c:pt>
                <c:pt idx="1165">
                  <c:v>8.5836909871244804E-4</c:v>
                </c:pt>
                <c:pt idx="1166">
                  <c:v>8.5763293310463402E-4</c:v>
                </c:pt>
                <c:pt idx="1167">
                  <c:v>8.5689802913453705E-4</c:v>
                </c:pt>
                <c:pt idx="1168">
                  <c:v>8.5616438356164596E-4</c:v>
                </c:pt>
                <c:pt idx="1169">
                  <c:v>8.5543199315654597E-4</c:v>
                </c:pt>
                <c:pt idx="1170">
                  <c:v>8.5470085470085503E-4</c:v>
                </c:pt>
                <c:pt idx="1171">
                  <c:v>8.5397096498719205E-4</c:v>
                </c:pt>
                <c:pt idx="1172">
                  <c:v>8.5324232081911296E-4</c:v>
                </c:pt>
                <c:pt idx="1173">
                  <c:v>8.5251491901108204E-4</c:v>
                </c:pt>
                <c:pt idx="1174">
                  <c:v>8.5178875638841699E-4</c:v>
                </c:pt>
                <c:pt idx="1175">
                  <c:v>8.5106382978723696E-4</c:v>
                </c:pt>
                <c:pt idx="1176">
                  <c:v>8.5034013605442401E-4</c:v>
                </c:pt>
                <c:pt idx="1177">
                  <c:v>8.4961767204757795E-4</c:v>
                </c:pt>
                <c:pt idx="1178">
                  <c:v>8.4889643463497604E-4</c:v>
                </c:pt>
                <c:pt idx="1179">
                  <c:v>8.4817642069550704E-4</c:v>
                </c:pt>
                <c:pt idx="1180">
                  <c:v>8.4745762711864795E-4</c:v>
                </c:pt>
                <c:pt idx="1181">
                  <c:v>8.46740050804408E-4</c:v>
                </c:pt>
                <c:pt idx="1182">
                  <c:v>8.4602368866328504E-4</c:v>
                </c:pt>
                <c:pt idx="1183">
                  <c:v>8.4530853761623399E-4</c:v>
                </c:pt>
                <c:pt idx="1184">
                  <c:v>8.4459459459459703E-4</c:v>
                </c:pt>
                <c:pt idx="1185">
                  <c:v>8.4388185654008397E-4</c:v>
                </c:pt>
                <c:pt idx="1186">
                  <c:v>8.4317032040472301E-4</c:v>
                </c:pt>
                <c:pt idx="1187">
                  <c:v>8.4245998315080495E-4</c:v>
                </c:pt>
                <c:pt idx="1188">
                  <c:v>8.4175084175084399E-4</c:v>
                </c:pt>
                <c:pt idx="1189">
                  <c:v>8.4104289318755198E-4</c:v>
                </c:pt>
                <c:pt idx="1190">
                  <c:v>8.4033613445378102E-4</c:v>
                </c:pt>
                <c:pt idx="1191">
                  <c:v>8.3963056255247797E-4</c:v>
                </c:pt>
                <c:pt idx="1192">
                  <c:v>8.3892617449664504E-4</c:v>
                </c:pt>
                <c:pt idx="1193">
                  <c:v>8.3822296730930602E-4</c:v>
                </c:pt>
                <c:pt idx="1194">
                  <c:v>8.3752093802345201E-4</c:v>
                </c:pt>
                <c:pt idx="1195">
                  <c:v>8.36820083682012E-4</c:v>
                </c:pt>
                <c:pt idx="1196">
                  <c:v>8.3612040133779599E-4</c:v>
                </c:pt>
                <c:pt idx="1197">
                  <c:v>8.3542188805346695E-4</c:v>
                </c:pt>
                <c:pt idx="1198">
                  <c:v>8.3472454090150199E-4</c:v>
                </c:pt>
                <c:pt idx="1199">
                  <c:v>8.3402835696413805E-4</c:v>
                </c:pt>
                <c:pt idx="1200">
                  <c:v>8.3333333333333599E-4</c:v>
                </c:pt>
                <c:pt idx="1201">
                  <c:v>8.32639467110744E-4</c:v>
                </c:pt>
                <c:pt idx="1202">
                  <c:v>8.3194675540765599E-4</c:v>
                </c:pt>
                <c:pt idx="1203">
                  <c:v>8.3125519534497396E-4</c:v>
                </c:pt>
                <c:pt idx="1204">
                  <c:v>8.3056478405315801E-4</c:v>
                </c:pt>
                <c:pt idx="1205">
                  <c:v>8.2987551867219904E-4</c:v>
                </c:pt>
                <c:pt idx="1206">
                  <c:v>8.2918739635157504E-4</c:v>
                </c:pt>
                <c:pt idx="1207">
                  <c:v>8.2850041425020903E-4</c:v>
                </c:pt>
                <c:pt idx="1208">
                  <c:v>8.2781456953642601E-4</c:v>
                </c:pt>
                <c:pt idx="1209">
                  <c:v>8.2712985938792499E-4</c:v>
                </c:pt>
                <c:pt idx="1210">
                  <c:v>8.2644628099173801E-4</c:v>
                </c:pt>
                <c:pt idx="1211">
                  <c:v>8.2576383154418103E-4</c:v>
                </c:pt>
                <c:pt idx="1212">
                  <c:v>8.2508250825082704E-4</c:v>
                </c:pt>
                <c:pt idx="1213">
                  <c:v>8.2440230832646301E-4</c:v>
                </c:pt>
                <c:pt idx="1214">
                  <c:v>8.2372322899505702E-4</c:v>
                </c:pt>
                <c:pt idx="1215">
                  <c:v>8.2304526748971203E-4</c:v>
                </c:pt>
                <c:pt idx="1216">
                  <c:v>8.2236842105263598E-4</c:v>
                </c:pt>
                <c:pt idx="1217">
                  <c:v>8.2169268693508602E-4</c:v>
                </c:pt>
                <c:pt idx="1218">
                  <c:v>8.2101806239737196E-4</c:v>
                </c:pt>
                <c:pt idx="1219">
                  <c:v>8.2034454470877904E-4</c:v>
                </c:pt>
                <c:pt idx="1220">
                  <c:v>8.1967213114754098E-4</c:v>
                </c:pt>
                <c:pt idx="1221">
                  <c:v>8.19000819000821E-4</c:v>
                </c:pt>
                <c:pt idx="1222">
                  <c:v>8.1833060556465098E-4</c:v>
                </c:pt>
                <c:pt idx="1223">
                  <c:v>8.1766148814391105E-4</c:v>
                </c:pt>
                <c:pt idx="1224">
                  <c:v>8.1699346405228999E-4</c:v>
                </c:pt>
                <c:pt idx="1225">
                  <c:v>8.1632653061224504E-4</c:v>
                </c:pt>
                <c:pt idx="1226">
                  <c:v>8.1566068515498001E-4</c:v>
                </c:pt>
                <c:pt idx="1227">
                  <c:v>8.1499592502037605E-4</c:v>
                </c:pt>
                <c:pt idx="1228">
                  <c:v>8.1433224755700199E-4</c:v>
                </c:pt>
                <c:pt idx="1229">
                  <c:v>8.1366965012205205E-4</c:v>
                </c:pt>
                <c:pt idx="1230">
                  <c:v>8.1300813008130005E-4</c:v>
                </c:pt>
                <c:pt idx="1231">
                  <c:v>8.1234768480910097E-4</c:v>
                </c:pt>
                <c:pt idx="1232">
                  <c:v>8.1168831168831304E-4</c:v>
                </c:pt>
                <c:pt idx="1233">
                  <c:v>8.1103000811029999E-4</c:v>
                </c:pt>
                <c:pt idx="1234">
                  <c:v>8.1037277147488003E-4</c:v>
                </c:pt>
                <c:pt idx="1235">
                  <c:v>8.0971659919028304E-4</c:v>
                </c:pt>
                <c:pt idx="1236">
                  <c:v>8.0906148867314104E-4</c:v>
                </c:pt>
                <c:pt idx="1237">
                  <c:v>8.0840743734842595E-4</c:v>
                </c:pt>
                <c:pt idx="1238">
                  <c:v>8.0775444264943701E-4</c:v>
                </c:pt>
                <c:pt idx="1239">
                  <c:v>8.07102502017756E-4</c:v>
                </c:pt>
                <c:pt idx="1240">
                  <c:v>8.0645161290322797E-4</c:v>
                </c:pt>
                <c:pt idx="1241">
                  <c:v>8.0580177276390102E-4</c:v>
                </c:pt>
                <c:pt idx="1242">
                  <c:v>8.0515297906602504E-4</c:v>
                </c:pt>
                <c:pt idx="1243">
                  <c:v>8.0450522928399398E-4</c:v>
                </c:pt>
                <c:pt idx="1244">
                  <c:v>8.03858520900325E-4</c:v>
                </c:pt>
                <c:pt idx="1245">
                  <c:v>8.0321285140562404E-4</c:v>
                </c:pt>
                <c:pt idx="1246">
                  <c:v>8.02568218298557E-4</c:v>
                </c:pt>
                <c:pt idx="1247">
                  <c:v>8.0192461908580701E-4</c:v>
                </c:pt>
                <c:pt idx="1248">
                  <c:v>8.0128205128205299E-4</c:v>
                </c:pt>
                <c:pt idx="1249">
                  <c:v>8.0064051240992995E-4</c:v>
                </c:pt>
                <c:pt idx="1250">
                  <c:v>8.0000000000000199E-4</c:v>
                </c:pt>
                <c:pt idx="1251">
                  <c:v>7.9936051159073E-4</c:v>
                </c:pt>
                <c:pt idx="1252">
                  <c:v>7.9872204472843697E-4</c:v>
                </c:pt>
                <c:pt idx="1253">
                  <c:v>7.9808459696727998E-4</c:v>
                </c:pt>
                <c:pt idx="1254">
                  <c:v>7.9744816586922002E-4</c:v>
                </c:pt>
                <c:pt idx="1255">
                  <c:v>7.9681274900398702E-4</c:v>
                </c:pt>
                <c:pt idx="1256">
                  <c:v>7.9617834394904604E-4</c:v>
                </c:pt>
                <c:pt idx="1257">
                  <c:v>7.95544948289581E-4</c:v>
                </c:pt>
                <c:pt idx="1258">
                  <c:v>7.9491255961844397E-4</c:v>
                </c:pt>
                <c:pt idx="1259">
                  <c:v>7.9428117553614105E-4</c:v>
                </c:pt>
                <c:pt idx="1260">
                  <c:v>7.9365079365079398E-4</c:v>
                </c:pt>
                <c:pt idx="1261">
                  <c:v>7.93021411578115E-4</c:v>
                </c:pt>
                <c:pt idx="1262">
                  <c:v>7.9239302694136403E-4</c:v>
                </c:pt>
                <c:pt idx="1263">
                  <c:v>7.9176563737134E-4</c:v>
                </c:pt>
                <c:pt idx="1264">
                  <c:v>7.91139240506333E-4</c:v>
                </c:pt>
                <c:pt idx="1265">
                  <c:v>7.9051383399209496E-4</c:v>
                </c:pt>
                <c:pt idx="1266">
                  <c:v>7.8988941548183405E-4</c:v>
                </c:pt>
                <c:pt idx="1267">
                  <c:v>7.8926598263614903E-4</c:v>
                </c:pt>
                <c:pt idx="1268">
                  <c:v>7.8864353312302902E-4</c:v>
                </c:pt>
                <c:pt idx="1269">
                  <c:v>7.8802206461781E-4</c:v>
                </c:pt>
                <c:pt idx="1270">
                  <c:v>7.8740157480314905E-4</c:v>
                </c:pt>
                <c:pt idx="1271">
                  <c:v>7.86782061369001E-4</c:v>
                </c:pt>
                <c:pt idx="1272">
                  <c:v>7.8616352201257801E-4</c:v>
                </c:pt>
                <c:pt idx="1273">
                  <c:v>7.85545954438336E-4</c:v>
                </c:pt>
                <c:pt idx="1274">
                  <c:v>7.8492935635792902E-4</c:v>
                </c:pt>
                <c:pt idx="1275">
                  <c:v>7.8431372549019702E-4</c:v>
                </c:pt>
                <c:pt idx="1276">
                  <c:v>7.8369905956113001E-4</c:v>
                </c:pt>
                <c:pt idx="1277">
                  <c:v>7.8308535630383896E-4</c:v>
                </c:pt>
                <c:pt idx="1278">
                  <c:v>7.8247261345852897E-4</c:v>
                </c:pt>
                <c:pt idx="1279">
                  <c:v>7.8186082877248E-4</c:v>
                </c:pt>
                <c:pt idx="1280">
                  <c:v>7.8125000000000102E-4</c:v>
                </c:pt>
                <c:pt idx="1281">
                  <c:v>7.8064012490242096E-4</c:v>
                </c:pt>
                <c:pt idx="1282">
                  <c:v>7.8003120124805201E-4</c:v>
                </c:pt>
                <c:pt idx="1283">
                  <c:v>7.7942322681215999E-4</c:v>
                </c:pt>
                <c:pt idx="1284">
                  <c:v>7.7881619937694995E-4</c:v>
                </c:pt>
                <c:pt idx="1285">
                  <c:v>7.7821011673151897E-4</c:v>
                </c:pt>
                <c:pt idx="1286">
                  <c:v>7.77604976671852E-4</c:v>
                </c:pt>
                <c:pt idx="1287">
                  <c:v>7.7700077700077895E-4</c:v>
                </c:pt>
                <c:pt idx="1288">
                  <c:v>7.7639751552795102E-4</c:v>
                </c:pt>
                <c:pt idx="1289">
                  <c:v>7.7579519006982102E-4</c:v>
                </c:pt>
                <c:pt idx="1290">
                  <c:v>7.7519379844961402E-4</c:v>
                </c:pt>
                <c:pt idx="1291">
                  <c:v>7.7459333849729103E-4</c:v>
                </c:pt>
                <c:pt idx="1292">
                  <c:v>7.7399380804953695E-4</c:v>
                </c:pt>
                <c:pt idx="1293">
                  <c:v>7.7339520494973E-4</c:v>
                </c:pt>
                <c:pt idx="1294">
                  <c:v>7.72797527047913E-4</c:v>
                </c:pt>
                <c:pt idx="1295">
                  <c:v>7.7220077220077404E-4</c:v>
                </c:pt>
                <c:pt idx="1296">
                  <c:v>7.7160493827160696E-4</c:v>
                </c:pt>
                <c:pt idx="1297">
                  <c:v>7.7101002313030098E-4</c:v>
                </c:pt>
                <c:pt idx="1298">
                  <c:v>7.7041602465331401E-4</c:v>
                </c:pt>
                <c:pt idx="1299">
                  <c:v>7.6982294072363503E-4</c:v>
                </c:pt>
                <c:pt idx="1300">
                  <c:v>7.6923076923077096E-4</c:v>
                </c:pt>
                <c:pt idx="1301">
                  <c:v>7.6863950807071603E-4</c:v>
                </c:pt>
                <c:pt idx="1302">
                  <c:v>7.6804915514592999E-4</c:v>
                </c:pt>
                <c:pt idx="1303">
                  <c:v>7.67459708365312E-4</c:v>
                </c:pt>
                <c:pt idx="1304">
                  <c:v>7.6687116564417104E-4</c:v>
                </c:pt>
                <c:pt idx="1305">
                  <c:v>7.6628352490421404E-4</c:v>
                </c:pt>
                <c:pt idx="1306">
                  <c:v>7.6569678407350703E-4</c:v>
                </c:pt>
                <c:pt idx="1307">
                  <c:v>7.6511094108645903E-4</c:v>
                </c:pt>
                <c:pt idx="1308">
                  <c:v>7.6452599388379303E-4</c:v>
                </c:pt>
                <c:pt idx="1309">
                  <c:v>7.6394194041253004E-4</c:v>
                </c:pt>
                <c:pt idx="1310">
                  <c:v>7.6335877862595495E-4</c:v>
                </c:pt>
                <c:pt idx="1311">
                  <c:v>7.6277650648360099E-4</c:v>
                </c:pt>
                <c:pt idx="1312">
                  <c:v>7.6219512195121997E-4</c:v>
                </c:pt>
                <c:pt idx="1313">
                  <c:v>7.6161462300076196E-4</c:v>
                </c:pt>
                <c:pt idx="1314">
                  <c:v>7.6103500761035101E-4</c:v>
                </c:pt>
                <c:pt idx="1315">
                  <c:v>7.6045627376425905E-4</c:v>
                </c:pt>
                <c:pt idx="1316">
                  <c:v>7.5987841945288905E-4</c:v>
                </c:pt>
                <c:pt idx="1317">
                  <c:v>7.5930144267274101E-4</c:v>
                </c:pt>
                <c:pt idx="1318">
                  <c:v>7.5872534142640605E-4</c:v>
                </c:pt>
                <c:pt idx="1319">
                  <c:v>7.58150113722519E-4</c:v>
                </c:pt>
                <c:pt idx="1320">
                  <c:v>7.5757575757575898E-4</c:v>
                </c:pt>
                <c:pt idx="1321">
                  <c:v>7.5700227100681595E-4</c:v>
                </c:pt>
                <c:pt idx="1322">
                  <c:v>7.5642965204236203E-4</c:v>
                </c:pt>
                <c:pt idx="1323">
                  <c:v>7.5585789871504203E-4</c:v>
                </c:pt>
                <c:pt idx="1324">
                  <c:v>7.5528700906344595E-4</c:v>
                </c:pt>
                <c:pt idx="1325">
                  <c:v>7.5471698113207695E-4</c:v>
                </c:pt>
                <c:pt idx="1326">
                  <c:v>7.5414781297134502E-4</c:v>
                </c:pt>
                <c:pt idx="1327">
                  <c:v>7.5357950263752903E-4</c:v>
                </c:pt>
                <c:pt idx="1328">
                  <c:v>7.5301204819277297E-4</c:v>
                </c:pt>
                <c:pt idx="1329">
                  <c:v>7.5244544770503995E-4</c:v>
                </c:pt>
                <c:pt idx="1330">
                  <c:v>7.5187969924812197E-4</c:v>
                </c:pt>
                <c:pt idx="1331">
                  <c:v>7.5131480090157802E-4</c:v>
                </c:pt>
                <c:pt idx="1332">
                  <c:v>7.5075075075074999E-4</c:v>
                </c:pt>
                <c:pt idx="1333">
                  <c:v>7.5018754688672203E-4</c:v>
                </c:pt>
                <c:pt idx="1334">
                  <c:v>7.4962518740629802E-4</c:v>
                </c:pt>
                <c:pt idx="1335">
                  <c:v>7.4906367041198798E-4</c:v>
                </c:pt>
                <c:pt idx="1336">
                  <c:v>7.4850299401197804E-4</c:v>
                </c:pt>
                <c:pt idx="1337">
                  <c:v>7.4794315632012096E-4</c:v>
                </c:pt>
                <c:pt idx="1338">
                  <c:v>7.4738415545590599E-4</c:v>
                </c:pt>
                <c:pt idx="1339">
                  <c:v>7.4682598954443902E-4</c:v>
                </c:pt>
                <c:pt idx="1340">
                  <c:v>7.4626865671641803E-4</c:v>
                </c:pt>
                <c:pt idx="1341">
                  <c:v>7.4571215510812897E-4</c:v>
                </c:pt>
                <c:pt idx="1342">
                  <c:v>7.4515648286140198E-4</c:v>
                </c:pt>
                <c:pt idx="1343">
                  <c:v>7.4460163812360496E-4</c:v>
                </c:pt>
                <c:pt idx="1344">
                  <c:v>7.4404761904762096E-4</c:v>
                </c:pt>
                <c:pt idx="1345">
                  <c:v>7.4349442379182101E-4</c:v>
                </c:pt>
                <c:pt idx="1346">
                  <c:v>7.4294205052006102E-4</c:v>
                </c:pt>
                <c:pt idx="1347">
                  <c:v>7.4239049740163399E-4</c:v>
                </c:pt>
                <c:pt idx="1348">
                  <c:v>7.4183976261127805E-4</c:v>
                </c:pt>
                <c:pt idx="1349">
                  <c:v>7.4128984432913505E-4</c:v>
                </c:pt>
                <c:pt idx="1350">
                  <c:v>7.4074074074074103E-4</c:v>
                </c:pt>
                <c:pt idx="1351">
                  <c:v>7.40192450037011E-4</c:v>
                </c:pt>
                <c:pt idx="1352">
                  <c:v>7.3964497041420399E-4</c:v>
                </c:pt>
                <c:pt idx="1353">
                  <c:v>7.3909830007391005E-4</c:v>
                </c:pt>
                <c:pt idx="1354">
                  <c:v>7.3855243722304299E-4</c:v>
                </c:pt>
                <c:pt idx="1355">
                  <c:v>7.3800738007380104E-4</c:v>
                </c:pt>
                <c:pt idx="1356">
                  <c:v>7.3746312684365802E-4</c:v>
                </c:pt>
                <c:pt idx="1357">
                  <c:v>7.3691967575534301E-4</c:v>
                </c:pt>
                <c:pt idx="1358">
                  <c:v>7.3637702503681905E-4</c:v>
                </c:pt>
                <c:pt idx="1359">
                  <c:v>7.3583517292126705E-4</c:v>
                </c:pt>
                <c:pt idx="1360">
                  <c:v>7.3529411764705903E-4</c:v>
                </c:pt>
                <c:pt idx="1361">
                  <c:v>7.3475385745775095E-4</c:v>
                </c:pt>
                <c:pt idx="1362">
                  <c:v>7.3421439060205598E-4</c:v>
                </c:pt>
                <c:pt idx="1363">
                  <c:v>7.3367571533382401E-4</c:v>
                </c:pt>
                <c:pt idx="1364">
                  <c:v>7.3313782991202498E-4</c:v>
                </c:pt>
                <c:pt idx="1365">
                  <c:v>7.3260073260073303E-4</c:v>
                </c:pt>
                <c:pt idx="1366">
                  <c:v>7.3206442166910701E-4</c:v>
                </c:pt>
                <c:pt idx="1367">
                  <c:v>7.3152889539137005E-4</c:v>
                </c:pt>
                <c:pt idx="1368">
                  <c:v>7.3099415204678499E-4</c:v>
                </c:pt>
                <c:pt idx="1369">
                  <c:v>7.3046018991964896E-4</c:v>
                </c:pt>
                <c:pt idx="1370">
                  <c:v>7.2992700729927198E-4</c:v>
                </c:pt>
                <c:pt idx="1371">
                  <c:v>7.2939460247994296E-4</c:v>
                </c:pt>
                <c:pt idx="1372">
                  <c:v>7.2886297376093499E-4</c:v>
                </c:pt>
                <c:pt idx="1373">
                  <c:v>7.2833211944647099E-4</c:v>
                </c:pt>
                <c:pt idx="1374">
                  <c:v>7.2780203784570795E-4</c:v>
                </c:pt>
                <c:pt idx="1375">
                  <c:v>7.2727272727272799E-4</c:v>
                </c:pt>
                <c:pt idx="1376">
                  <c:v>7.2674418604651205E-4</c:v>
                </c:pt>
                <c:pt idx="1377">
                  <c:v>7.2621641249092403E-4</c:v>
                </c:pt>
                <c:pt idx="1378">
                  <c:v>7.2568940493468904E-4</c:v>
                </c:pt>
                <c:pt idx="1379">
                  <c:v>7.2516316171138703E-4</c:v>
                </c:pt>
                <c:pt idx="1380">
                  <c:v>7.2463768115942203E-4</c:v>
                </c:pt>
                <c:pt idx="1381">
                  <c:v>7.2411296162201504E-4</c:v>
                </c:pt>
                <c:pt idx="1382">
                  <c:v>7.2358900144718001E-4</c:v>
                </c:pt>
                <c:pt idx="1383">
                  <c:v>7.2306579898770895E-4</c:v>
                </c:pt>
                <c:pt idx="1384">
                  <c:v>7.2254335260115701E-4</c:v>
                </c:pt>
                <c:pt idx="1385">
                  <c:v>7.2202166064982E-4</c:v>
                </c:pt>
                <c:pt idx="1386">
                  <c:v>7.2150072150072204E-4</c:v>
                </c:pt>
                <c:pt idx="1387">
                  <c:v>7.2098053352559499E-4</c:v>
                </c:pt>
                <c:pt idx="1388">
                  <c:v>7.2046109510086505E-4</c:v>
                </c:pt>
                <c:pt idx="1389">
                  <c:v>7.1994240460763104E-4</c:v>
                </c:pt>
                <c:pt idx="1390">
                  <c:v>7.1942446043165502E-4</c:v>
                </c:pt>
                <c:pt idx="1391">
                  <c:v>7.1890726096333695E-4</c:v>
                </c:pt>
                <c:pt idx="1392">
                  <c:v>7.1839080459770201E-4</c:v>
                </c:pt>
                <c:pt idx="1393">
                  <c:v>7.1787508973438798E-4</c:v>
                </c:pt>
                <c:pt idx="1394">
                  <c:v>7.1736011477762003E-4</c:v>
                </c:pt>
                <c:pt idx="1395">
                  <c:v>7.1684587813620202E-4</c:v>
                </c:pt>
                <c:pt idx="1396">
                  <c:v>7.1633237822349796E-4</c:v>
                </c:pt>
                <c:pt idx="1397">
                  <c:v>7.1581961345741E-4</c:v>
                </c:pt>
                <c:pt idx="1398">
                  <c:v>7.1530758226037304E-4</c:v>
                </c:pt>
                <c:pt idx="1399">
                  <c:v>7.1479628305932898E-4</c:v>
                </c:pt>
                <c:pt idx="1400">
                  <c:v>7.1428571428571504E-4</c:v>
                </c:pt>
                <c:pt idx="1401">
                  <c:v>7.1377587437544796E-4</c:v>
                </c:pt>
                <c:pt idx="1402">
                  <c:v>7.13266761768903E-4</c:v>
                </c:pt>
                <c:pt idx="1403">
                  <c:v>7.1275837491090502E-4</c:v>
                </c:pt>
                <c:pt idx="1404">
                  <c:v>7.1225071225071305E-4</c:v>
                </c:pt>
                <c:pt idx="1405">
                  <c:v>7.1174377224199304E-4</c:v>
                </c:pt>
                <c:pt idx="1406">
                  <c:v>7.1123755334281697E-4</c:v>
                </c:pt>
                <c:pt idx="1407">
                  <c:v>7.1073205401563696E-4</c:v>
                </c:pt>
                <c:pt idx="1408">
                  <c:v>7.1022727272727405E-4</c:v>
                </c:pt>
                <c:pt idx="1409">
                  <c:v>7.0972320794890104E-4</c:v>
                </c:pt>
                <c:pt idx="1410">
                  <c:v>7.0921985815602896E-4</c:v>
                </c:pt>
                <c:pt idx="1411">
                  <c:v>7.08717221828491E-4</c:v>
                </c:pt>
                <c:pt idx="1412">
                  <c:v>7.0821529745042605E-4</c:v>
                </c:pt>
                <c:pt idx="1413">
                  <c:v>7.0771408351026296E-4</c:v>
                </c:pt>
                <c:pt idx="1414">
                  <c:v>7.0721357850070897E-4</c:v>
                </c:pt>
                <c:pt idx="1415">
                  <c:v>7.0671378091872702E-4</c:v>
                </c:pt>
                <c:pt idx="1416">
                  <c:v>7.0621468926553705E-4</c:v>
                </c:pt>
                <c:pt idx="1417">
                  <c:v>7.0571630204657797E-4</c:v>
                </c:pt>
                <c:pt idx="1418">
                  <c:v>7.0521861777150905E-4</c:v>
                </c:pt>
                <c:pt idx="1419">
                  <c:v>7.0472163495419399E-4</c:v>
                </c:pt>
                <c:pt idx="1420">
                  <c:v>7.0422535211267805E-4</c:v>
                </c:pt>
                <c:pt idx="1421">
                  <c:v>7.0372976776917804E-4</c:v>
                </c:pt>
                <c:pt idx="1422">
                  <c:v>7.0323488045007196E-4</c:v>
                </c:pt>
                <c:pt idx="1423">
                  <c:v>7.0274068868587405E-4</c:v>
                </c:pt>
                <c:pt idx="1424">
                  <c:v>7.0224719101123604E-4</c:v>
                </c:pt>
                <c:pt idx="1425">
                  <c:v>7.0175438596491299E-4</c:v>
                </c:pt>
                <c:pt idx="1426">
                  <c:v>7.0126227208976296E-4</c:v>
                </c:pt>
                <c:pt idx="1427">
                  <c:v>7.0077084793272704E-4</c:v>
                </c:pt>
                <c:pt idx="1428">
                  <c:v>7.0028011204481902E-4</c:v>
                </c:pt>
                <c:pt idx="1429">
                  <c:v>6.9979006298110595E-4</c:v>
                </c:pt>
                <c:pt idx="1430">
                  <c:v>6.9930069930070103E-4</c:v>
                </c:pt>
                <c:pt idx="1431">
                  <c:v>6.9881201956673901E-4</c:v>
                </c:pt>
                <c:pt idx="1432">
                  <c:v>6.9832402234637101E-4</c:v>
                </c:pt>
                <c:pt idx="1433">
                  <c:v>6.9783670621074902E-4</c:v>
                </c:pt>
                <c:pt idx="1434">
                  <c:v>6.9735006973500901E-4</c:v>
                </c:pt>
                <c:pt idx="1435">
                  <c:v>6.9686411149826001E-4</c:v>
                </c:pt>
                <c:pt idx="1436">
                  <c:v>6.9637883008356698E-4</c:v>
                </c:pt>
                <c:pt idx="1437">
                  <c:v>6.9589422407794095E-4</c:v>
                </c:pt>
                <c:pt idx="1438">
                  <c:v>6.9541029207232405E-4</c:v>
                </c:pt>
                <c:pt idx="1439">
                  <c:v>6.9492703266157204E-4</c:v>
                </c:pt>
                <c:pt idx="1440">
                  <c:v>6.9444444444444599E-4</c:v>
                </c:pt>
                <c:pt idx="1441">
                  <c:v>6.9396252602359502E-4</c:v>
                </c:pt>
                <c:pt idx="1442">
                  <c:v>6.9348127600554798E-4</c:v>
                </c:pt>
                <c:pt idx="1443">
                  <c:v>6.9300069300069398E-4</c:v>
                </c:pt>
                <c:pt idx="1444">
                  <c:v>6.9252077562327E-4</c:v>
                </c:pt>
                <c:pt idx="1445">
                  <c:v>6.9204152249134902E-4</c:v>
                </c:pt>
                <c:pt idx="1446">
                  <c:v>6.9156293222683496E-4</c:v>
                </c:pt>
                <c:pt idx="1447">
                  <c:v>6.9108500345542705E-4</c:v>
                </c:pt>
                <c:pt idx="1448">
                  <c:v>6.9060773480663002E-4</c:v>
                </c:pt>
                <c:pt idx="1449">
                  <c:v>6.9013112491373503E-4</c:v>
                </c:pt>
                <c:pt idx="1450">
                  <c:v>6.8965517241379403E-4</c:v>
                </c:pt>
                <c:pt idx="1451">
                  <c:v>6.8917987594762395E-4</c:v>
                </c:pt>
                <c:pt idx="1452">
                  <c:v>6.8870523415977898E-4</c:v>
                </c:pt>
                <c:pt idx="1453">
                  <c:v>6.8823124569855501E-4</c:v>
                </c:pt>
                <c:pt idx="1454">
                  <c:v>6.8775790921595805E-4</c:v>
                </c:pt>
                <c:pt idx="1455">
                  <c:v>6.8728522336769797E-4</c:v>
                </c:pt>
                <c:pt idx="1456">
                  <c:v>6.86813186813186E-4</c:v>
                </c:pt>
                <c:pt idx="1457">
                  <c:v>6.8634179821551195E-4</c:v>
                </c:pt>
                <c:pt idx="1458">
                  <c:v>6.85871056241427E-4</c:v>
                </c:pt>
                <c:pt idx="1459">
                  <c:v>6.8540095956134495E-4</c:v>
                </c:pt>
                <c:pt idx="1460">
                  <c:v>6.8493150684931605E-4</c:v>
                </c:pt>
                <c:pt idx="1461">
                  <c:v>6.8446269678302499E-4</c:v>
                </c:pt>
                <c:pt idx="1462">
                  <c:v>6.8399452804377705E-4</c:v>
                </c:pt>
                <c:pt idx="1463">
                  <c:v>6.8352699931647695E-4</c:v>
                </c:pt>
                <c:pt idx="1464">
                  <c:v>6.8306010928961998E-4</c:v>
                </c:pt>
                <c:pt idx="1465">
                  <c:v>6.8259385665529E-4</c:v>
                </c:pt>
                <c:pt idx="1466">
                  <c:v>6.8212824010914204E-4</c:v>
                </c:pt>
                <c:pt idx="1467">
                  <c:v>6.8166325835037603E-4</c:v>
                </c:pt>
                <c:pt idx="1468">
                  <c:v>6.8119891008174395E-4</c:v>
                </c:pt>
                <c:pt idx="1469">
                  <c:v>6.8073519400953101E-4</c:v>
                </c:pt>
                <c:pt idx="1470">
                  <c:v>6.8027210884353899E-4</c:v>
                </c:pt>
                <c:pt idx="1471">
                  <c:v>6.7980965329707797E-4</c:v>
                </c:pt>
                <c:pt idx="1472">
                  <c:v>6.7934782608695704E-4</c:v>
                </c:pt>
                <c:pt idx="1473">
                  <c:v>6.7888662593347103E-4</c:v>
                </c:pt>
                <c:pt idx="1474">
                  <c:v>6.7842605156038095E-4</c:v>
                </c:pt>
                <c:pt idx="1475">
                  <c:v>6.7796610169491801E-4</c:v>
                </c:pt>
                <c:pt idx="1476">
                  <c:v>6.7750677506775198E-4</c:v>
                </c:pt>
                <c:pt idx="1477">
                  <c:v>6.7704807041300103E-4</c:v>
                </c:pt>
                <c:pt idx="1478">
                  <c:v>6.7658998646820097E-4</c:v>
                </c:pt>
                <c:pt idx="1479">
                  <c:v>6.7613252197430901E-4</c:v>
                </c:pt>
                <c:pt idx="1480">
                  <c:v>6.7567567567567604E-4</c:v>
                </c:pt>
                <c:pt idx="1481">
                  <c:v>6.7521944632005504E-4</c:v>
                </c:pt>
                <c:pt idx="1482">
                  <c:v>6.7476383265857001E-4</c:v>
                </c:pt>
                <c:pt idx="1483">
                  <c:v>6.7430883344571997E-4</c:v>
                </c:pt>
                <c:pt idx="1484">
                  <c:v>6.7385444743935498E-4</c:v>
                </c:pt>
                <c:pt idx="1485">
                  <c:v>6.7340067340067398E-4</c:v>
                </c:pt>
                <c:pt idx="1486">
                  <c:v>6.7294751009421504E-4</c:v>
                </c:pt>
                <c:pt idx="1487">
                  <c:v>6.7249495628782805E-4</c:v>
                </c:pt>
                <c:pt idx="1488">
                  <c:v>6.7204301075268898E-4</c:v>
                </c:pt>
                <c:pt idx="1489">
                  <c:v>6.7159167226326603E-4</c:v>
                </c:pt>
                <c:pt idx="1490">
                  <c:v>6.7114093959731898E-4</c:v>
                </c:pt>
                <c:pt idx="1491">
                  <c:v>6.70690811535884E-4</c:v>
                </c:pt>
                <c:pt idx="1492">
                  <c:v>6.7024128686327101E-4</c:v>
                </c:pt>
                <c:pt idx="1493">
                  <c:v>6.6979236436704695E-4</c:v>
                </c:pt>
                <c:pt idx="1494">
                  <c:v>6.6934404283801904E-4</c:v>
                </c:pt>
                <c:pt idx="1495">
                  <c:v>6.6889632107023603E-4</c:v>
                </c:pt>
                <c:pt idx="1496">
                  <c:v>6.6844919786096296E-4</c:v>
                </c:pt>
                <c:pt idx="1497">
                  <c:v>6.6800267201068896E-4</c:v>
                </c:pt>
                <c:pt idx="1498">
                  <c:v>6.6755674232309896E-4</c:v>
                </c:pt>
                <c:pt idx="1499">
                  <c:v>6.6711140760506999E-4</c:v>
                </c:pt>
                <c:pt idx="1500">
                  <c:v>6.6666666666666697E-4</c:v>
                </c:pt>
                <c:pt idx="1501">
                  <c:v>6.66222518321121E-4</c:v>
                </c:pt>
                <c:pt idx="1502">
                  <c:v>6.6577896138482104E-4</c:v>
                </c:pt>
                <c:pt idx="1503">
                  <c:v>6.6533599467731401E-4</c:v>
                </c:pt>
                <c:pt idx="1504">
                  <c:v>6.6489361702127701E-4</c:v>
                </c:pt>
                <c:pt idx="1505">
                  <c:v>6.6445182724252495E-4</c:v>
                </c:pt>
                <c:pt idx="1506">
                  <c:v>6.64010624169987E-4</c:v>
                </c:pt>
                <c:pt idx="1507">
                  <c:v>6.6357000663570104E-4</c:v>
                </c:pt>
                <c:pt idx="1508">
                  <c:v>6.6312997347480395E-4</c:v>
                </c:pt>
                <c:pt idx="1509">
                  <c:v>6.6269052352551402E-4</c:v>
                </c:pt>
                <c:pt idx="1510">
                  <c:v>6.6225165562913896E-4</c:v>
                </c:pt>
                <c:pt idx="1511">
                  <c:v>6.6181336863004698E-4</c:v>
                </c:pt>
                <c:pt idx="1512">
                  <c:v>6.6137566137566199E-4</c:v>
                </c:pt>
                <c:pt idx="1513">
                  <c:v>6.6093853271645799E-4</c:v>
                </c:pt>
                <c:pt idx="1514">
                  <c:v>6.6050198150594496E-4</c:v>
                </c:pt>
                <c:pt idx="1515">
                  <c:v>6.6006600660066105E-4</c:v>
                </c:pt>
                <c:pt idx="1516">
                  <c:v>6.5963060686015905E-4</c:v>
                </c:pt>
                <c:pt idx="1517">
                  <c:v>6.5919578114700104E-4</c:v>
                </c:pt>
                <c:pt idx="1518">
                  <c:v>6.5876152832674596E-4</c:v>
                </c:pt>
                <c:pt idx="1519">
                  <c:v>6.5832784726794103E-4</c:v>
                </c:pt>
                <c:pt idx="1520">
                  <c:v>6.5789473684210601E-4</c:v>
                </c:pt>
                <c:pt idx="1521">
                  <c:v>6.5746219592373496E-4</c:v>
                </c:pt>
                <c:pt idx="1522">
                  <c:v>1.3149243918474599E-3</c:v>
                </c:pt>
                <c:pt idx="1523">
                  <c:v>1.31406044678055E-3</c:v>
                </c:pt>
                <c:pt idx="1524">
                  <c:v>1.3131976362442501E-3</c:v>
                </c:pt>
                <c:pt idx="1525">
                  <c:v>1.31233595800524E-3</c:v>
                </c:pt>
                <c:pt idx="1526">
                  <c:v>1.3114754098360599E-3</c:v>
                </c:pt>
                <c:pt idx="1527">
                  <c:v>1.3106159895150699E-3</c:v>
                </c:pt>
                <c:pt idx="1528">
                  <c:v>1.30975769482645E-3</c:v>
                </c:pt>
                <c:pt idx="1529">
                  <c:v>1.3089005235602099E-3</c:v>
                </c:pt>
                <c:pt idx="1530">
                  <c:v>1.30804447351209E-3</c:v>
                </c:pt>
                <c:pt idx="1531">
                  <c:v>1.30718954248366E-3</c:v>
                </c:pt>
                <c:pt idx="1532">
                  <c:v>1.3063357282821601E-3</c:v>
                </c:pt>
                <c:pt idx="1533">
                  <c:v>1.3054830287206199E-3</c:v>
                </c:pt>
                <c:pt idx="1534">
                  <c:v>1.3046314416177401E-3</c:v>
                </c:pt>
                <c:pt idx="1535">
                  <c:v>1.30378096479791E-3</c:v>
                </c:pt>
                <c:pt idx="1536">
                  <c:v>1.3029315960912001E-3</c:v>
                </c:pt>
                <c:pt idx="1537">
                  <c:v>1.30208333333333E-3</c:v>
                </c:pt>
                <c:pt idx="1538">
                  <c:v>1.3012361743656401E-3</c:v>
                </c:pt>
                <c:pt idx="1539">
                  <c:v>1.3003901170351099E-3</c:v>
                </c:pt>
                <c:pt idx="1540">
                  <c:v>1.29954515919428E-3</c:v>
                </c:pt>
                <c:pt idx="1541">
                  <c:v>1.29870129870129E-3</c:v>
                </c:pt>
                <c:pt idx="1542">
                  <c:v>1.29785853341985E-3</c:v>
                </c:pt>
                <c:pt idx="1543">
                  <c:v>1.2970168612191899E-3</c:v>
                </c:pt>
                <c:pt idx="1544">
                  <c:v>1.29617627997407E-3</c:v>
                </c:pt>
                <c:pt idx="1545">
                  <c:v>1.2953367875647599E-3</c:v>
                </c:pt>
                <c:pt idx="1546">
                  <c:v>1.2944983818770201E-3</c:v>
                </c:pt>
                <c:pt idx="1547">
                  <c:v>1.29366106080207E-3</c:v>
                </c:pt>
                <c:pt idx="1548">
                  <c:v>1.29282482223658E-3</c:v>
                </c:pt>
                <c:pt idx="1549">
                  <c:v>1.29198966408268E-3</c:v>
                </c:pt>
                <c:pt idx="1550">
                  <c:v>1.2911555842479001E-3</c:v>
                </c:pt>
                <c:pt idx="1551">
                  <c:v>1.29032258064516E-3</c:v>
                </c:pt>
                <c:pt idx="1552">
                  <c:v>1.28949065119277E-3</c:v>
                </c:pt>
                <c:pt idx="1553">
                  <c:v>1.2886597938144299E-3</c:v>
                </c:pt>
                <c:pt idx="1554">
                  <c:v>1.28783000643915E-3</c:v>
                </c:pt>
                <c:pt idx="1555">
                  <c:v>1.28700128700128E-3</c:v>
                </c:pt>
                <c:pt idx="1556">
                  <c:v>1.2861736334405099E-3</c:v>
                </c:pt>
                <c:pt idx="1557">
                  <c:v>1.9292604501607699E-3</c:v>
                </c:pt>
                <c:pt idx="1558">
                  <c:v>1.9280205655526901E-3</c:v>
                </c:pt>
                <c:pt idx="1559">
                  <c:v>1.92678227360308E-3</c:v>
                </c:pt>
                <c:pt idx="1560">
                  <c:v>1.9255455712451799E-3</c:v>
                </c:pt>
                <c:pt idx="1561">
                  <c:v>1.92431045542014E-3</c:v>
                </c:pt>
                <c:pt idx="1562">
                  <c:v>1.9230769230769299E-3</c:v>
                </c:pt>
                <c:pt idx="1563">
                  <c:v>1.9218449711723201E-3</c:v>
                </c:pt>
                <c:pt idx="1564">
                  <c:v>1.9206145966709301E-3</c:v>
                </c:pt>
                <c:pt idx="1565">
                  <c:v>1.9193857965451001E-3</c:v>
                </c:pt>
                <c:pt idx="1566">
                  <c:v>1.91815856777493E-3</c:v>
                </c:pt>
                <c:pt idx="1567">
                  <c:v>1.91693290734824E-3</c:v>
                </c:pt>
                <c:pt idx="1568">
                  <c:v>1.91570881226053E-3</c:v>
                </c:pt>
                <c:pt idx="1569">
                  <c:v>1.9144862795149899E-3</c:v>
                </c:pt>
                <c:pt idx="1570">
                  <c:v>1.91326530612244E-3</c:v>
                </c:pt>
                <c:pt idx="1571">
                  <c:v>1.9120458891013401E-3</c:v>
                </c:pt>
                <c:pt idx="1572">
                  <c:v>1.9108280254777001E-3</c:v>
                </c:pt>
                <c:pt idx="1573">
                  <c:v>1.90961171228516E-3</c:v>
                </c:pt>
                <c:pt idx="1574">
                  <c:v>1.90839694656488E-3</c:v>
                </c:pt>
                <c:pt idx="1575">
                  <c:v>1.90718372536554E-3</c:v>
                </c:pt>
                <c:pt idx="1576">
                  <c:v>1.9059720457433201E-3</c:v>
                </c:pt>
                <c:pt idx="1577">
                  <c:v>1.9047619047619E-3</c:v>
                </c:pt>
                <c:pt idx="1578">
                  <c:v>1.90355329949238E-3</c:v>
                </c:pt>
                <c:pt idx="1579">
                  <c:v>1.9023462270133099E-3</c:v>
                </c:pt>
                <c:pt idx="1580">
                  <c:v>1.9011406844106401E-3</c:v>
                </c:pt>
                <c:pt idx="1581">
                  <c:v>1.8999366687777E-3</c:v>
                </c:pt>
                <c:pt idx="1582">
                  <c:v>1.89873417721518E-3</c:v>
                </c:pt>
                <c:pt idx="1583">
                  <c:v>1.89753320683111E-3</c:v>
                </c:pt>
                <c:pt idx="1584">
                  <c:v>1.89633375474083E-3</c:v>
                </c:pt>
                <c:pt idx="1585">
                  <c:v>1.8951358180669599E-3</c:v>
                </c:pt>
                <c:pt idx="1586">
                  <c:v>1.8939393939393901E-3</c:v>
                </c:pt>
                <c:pt idx="1587">
                  <c:v>1.8927444794952699E-3</c:v>
                </c:pt>
                <c:pt idx="1588">
                  <c:v>1.8915510718789401E-3</c:v>
                </c:pt>
                <c:pt idx="1589">
                  <c:v>1.8903591682419699E-3</c:v>
                </c:pt>
                <c:pt idx="1590">
                  <c:v>1.88916876574307E-3</c:v>
                </c:pt>
                <c:pt idx="1591">
                  <c:v>1.88797986154814E-3</c:v>
                </c:pt>
                <c:pt idx="1592">
                  <c:v>1.88679245283018E-3</c:v>
                </c:pt>
                <c:pt idx="1593">
                  <c:v>1.8856065367693199E-3</c:v>
                </c:pt>
                <c:pt idx="1594">
                  <c:v>1.8844221105527601E-3</c:v>
                </c:pt>
                <c:pt idx="1595">
                  <c:v>1.88323917137476E-3</c:v>
                </c:pt>
                <c:pt idx="1596">
                  <c:v>1.88205771643664E-3</c:v>
                </c:pt>
                <c:pt idx="1597">
                  <c:v>1.88087774294671E-3</c:v>
                </c:pt>
                <c:pt idx="1598">
                  <c:v>1.8796992481203E-3</c:v>
                </c:pt>
                <c:pt idx="1599">
                  <c:v>1.87852222917971E-3</c:v>
                </c:pt>
                <c:pt idx="1600">
                  <c:v>1.8773466833541901E-3</c:v>
                </c:pt>
                <c:pt idx="1601">
                  <c:v>1.87617260787992E-3</c:v>
                </c:pt>
                <c:pt idx="1602">
                  <c:v>1.8749999999999999E-3</c:v>
                </c:pt>
                <c:pt idx="1603">
                  <c:v>1.87382885696439E-3</c:v>
                </c:pt>
                <c:pt idx="1604">
                  <c:v>1.87265917602996E-3</c:v>
                </c:pt>
                <c:pt idx="1605">
                  <c:v>1.87149095446038E-3</c:v>
                </c:pt>
                <c:pt idx="1606">
                  <c:v>1.8703241895261799E-3</c:v>
                </c:pt>
                <c:pt idx="1607">
                  <c:v>1.8691588785046699E-3</c:v>
                </c:pt>
                <c:pt idx="1608">
                  <c:v>1.8679950186799501E-3</c:v>
                </c:pt>
                <c:pt idx="1609">
                  <c:v>1.8668326073428699E-3</c:v>
                </c:pt>
                <c:pt idx="1610">
                  <c:v>1.86567164179104E-3</c:v>
                </c:pt>
                <c:pt idx="1611">
                  <c:v>1.86451211932878E-3</c:v>
                </c:pt>
                <c:pt idx="1612">
                  <c:v>1.8633540372670801E-3</c:v>
                </c:pt>
                <c:pt idx="1613">
                  <c:v>1.8621973929236499E-3</c:v>
                </c:pt>
                <c:pt idx="1614">
                  <c:v>1.8610421836228301E-3</c:v>
                </c:pt>
                <c:pt idx="1615">
                  <c:v>1.85988840669559E-3</c:v>
                </c:pt>
                <c:pt idx="1616">
                  <c:v>1.8587360594795499E-3</c:v>
                </c:pt>
                <c:pt idx="1617">
                  <c:v>1.8575851393188899E-3</c:v>
                </c:pt>
                <c:pt idx="1618">
                  <c:v>1.8564356435643501E-3</c:v>
                </c:pt>
                <c:pt idx="1619">
                  <c:v>1.85528756957329E-3</c:v>
                </c:pt>
                <c:pt idx="1620">
                  <c:v>1.8541409147095199E-3</c:v>
                </c:pt>
                <c:pt idx="1621">
                  <c:v>1.8529956763434199E-3</c:v>
                </c:pt>
                <c:pt idx="1622">
                  <c:v>1.85185185185185E-3</c:v>
                </c:pt>
                <c:pt idx="1623">
                  <c:v>1.85070943861813E-3</c:v>
                </c:pt>
                <c:pt idx="1624">
                  <c:v>1.8495684340320501E-3</c:v>
                </c:pt>
                <c:pt idx="1625">
                  <c:v>1.8484288354898299E-3</c:v>
                </c:pt>
                <c:pt idx="1626">
                  <c:v>1.8472906403940799E-3</c:v>
                </c:pt>
                <c:pt idx="1627">
                  <c:v>1.84615384615385E-3</c:v>
                </c:pt>
                <c:pt idx="1628">
                  <c:v>1.8450184501845001E-3</c:v>
                </c:pt>
                <c:pt idx="1629">
                  <c:v>1.8438844499078001E-3</c:v>
                </c:pt>
                <c:pt idx="1630">
                  <c:v>1.84275184275184E-3</c:v>
                </c:pt>
                <c:pt idx="1631">
                  <c:v>1.8416206261510099E-3</c:v>
                </c:pt>
                <c:pt idx="1632">
                  <c:v>1.8404907975460101E-3</c:v>
                </c:pt>
                <c:pt idx="1633">
                  <c:v>1.83936235438381E-3</c:v>
                </c:pt>
                <c:pt idx="1634">
                  <c:v>1.8382352941176401E-3</c:v>
                </c:pt>
                <c:pt idx="1635">
                  <c:v>1.8371096142069799E-3</c:v>
                </c:pt>
                <c:pt idx="1636">
                  <c:v>1.8359853121175001E-3</c:v>
                </c:pt>
                <c:pt idx="1637">
                  <c:v>1.8348623853210999E-3</c:v>
                </c:pt>
                <c:pt idx="1638">
                  <c:v>1.83374083129584E-3</c:v>
                </c:pt>
                <c:pt idx="1639">
                  <c:v>1.83262064752596E-3</c:v>
                </c:pt>
                <c:pt idx="1640">
                  <c:v>1.83150183150183E-3</c:v>
                </c:pt>
                <c:pt idx="1641">
                  <c:v>1.8303843807199499E-3</c:v>
                </c:pt>
                <c:pt idx="1642">
                  <c:v>1.82926829268292E-3</c:v>
                </c:pt>
                <c:pt idx="1643">
                  <c:v>1.82815356489946E-3</c:v>
                </c:pt>
                <c:pt idx="1644">
                  <c:v>1.82704019488428E-3</c:v>
                </c:pt>
                <c:pt idx="1645">
                  <c:v>1.82592818015824E-3</c:v>
                </c:pt>
                <c:pt idx="1646">
                  <c:v>1.8248175182481699E-3</c:v>
                </c:pt>
                <c:pt idx="1647">
                  <c:v>1.82370820668693E-3</c:v>
                </c:pt>
                <c:pt idx="1648">
                  <c:v>1.82260024301336E-3</c:v>
                </c:pt>
                <c:pt idx="1649">
                  <c:v>1.82149362477231E-3</c:v>
                </c:pt>
                <c:pt idx="1650">
                  <c:v>1.8203883495145599E-3</c:v>
                </c:pt>
                <c:pt idx="1651">
                  <c:v>1.8192844147968399E-3</c:v>
                </c:pt>
                <c:pt idx="1652">
                  <c:v>1.8181818181818099E-3</c:v>
                </c:pt>
                <c:pt idx="1653">
                  <c:v>1.81708055723803E-3</c:v>
                </c:pt>
                <c:pt idx="1654">
                  <c:v>1.8159806295399499E-3</c:v>
                </c:pt>
                <c:pt idx="1655">
                  <c:v>1.81488203266787E-3</c:v>
                </c:pt>
                <c:pt idx="1656">
                  <c:v>1.81378476420798E-3</c:v>
                </c:pt>
                <c:pt idx="1657">
                  <c:v>1.81268882175227E-3</c:v>
                </c:pt>
                <c:pt idx="1658">
                  <c:v>1.8115942028985501E-3</c:v>
                </c:pt>
                <c:pt idx="1659">
                  <c:v>1.8105009052504499E-3</c:v>
                </c:pt>
                <c:pt idx="1660">
                  <c:v>1.8094089264173701E-3</c:v>
                </c:pt>
                <c:pt idx="1661">
                  <c:v>1.80831826401446E-3</c:v>
                </c:pt>
                <c:pt idx="1662">
                  <c:v>1.80722891566265E-3</c:v>
                </c:pt>
                <c:pt idx="1663">
                  <c:v>1.80614087898857E-3</c:v>
                </c:pt>
                <c:pt idx="1664">
                  <c:v>1.8050541516245399E-3</c:v>
                </c:pt>
                <c:pt idx="1665">
                  <c:v>1.80396873120865E-3</c:v>
                </c:pt>
                <c:pt idx="1666">
                  <c:v>1.8028846153846101E-3</c:v>
                </c:pt>
                <c:pt idx="1667">
                  <c:v>1.8018018018018001E-3</c:v>
                </c:pt>
                <c:pt idx="1668">
                  <c:v>1.80072028811524E-3</c:v>
                </c:pt>
                <c:pt idx="1669">
                  <c:v>1.7996400719855999E-3</c:v>
                </c:pt>
                <c:pt idx="1670">
                  <c:v>1.7985611510791301E-3</c:v>
                </c:pt>
                <c:pt idx="1671">
                  <c:v>1.7974835230677099E-3</c:v>
                </c:pt>
                <c:pt idx="1672">
                  <c:v>1.7964071856287501E-3</c:v>
                </c:pt>
                <c:pt idx="1673">
                  <c:v>1.79533213644525E-3</c:v>
                </c:pt>
                <c:pt idx="1674">
                  <c:v>1.7942583732057499E-3</c:v>
                </c:pt>
                <c:pt idx="1675">
                  <c:v>1.7931858936043E-3</c:v>
                </c:pt>
                <c:pt idx="1676">
                  <c:v>1.7921146953405001E-3</c:v>
                </c:pt>
                <c:pt idx="1677">
                  <c:v>1.7910447761194E-3</c:v>
                </c:pt>
                <c:pt idx="1678">
                  <c:v>1.7899761336515601E-3</c:v>
                </c:pt>
                <c:pt idx="1679">
                  <c:v>1.78890876565295E-3</c:v>
                </c:pt>
                <c:pt idx="1680">
                  <c:v>1.7878426698450501E-3</c:v>
                </c:pt>
                <c:pt idx="1681">
                  <c:v>1.7867778439547401E-3</c:v>
                </c:pt>
                <c:pt idx="1682">
                  <c:v>1.78571428571428E-3</c:v>
                </c:pt>
                <c:pt idx="1683">
                  <c:v>2.3809523809523799E-3</c:v>
                </c:pt>
                <c:pt idx="1684">
                  <c:v>2.3795359904818501E-3</c:v>
                </c:pt>
                <c:pt idx="1685">
                  <c:v>2.3781212841855002E-3</c:v>
                </c:pt>
                <c:pt idx="1686">
                  <c:v>2.3767082590612E-3</c:v>
                </c:pt>
                <c:pt idx="1687">
                  <c:v>2.37529691211401E-3</c:v>
                </c:pt>
                <c:pt idx="1688">
                  <c:v>2.3738872403560899E-3</c:v>
                </c:pt>
                <c:pt idx="1689">
                  <c:v>2.3724792408066401E-3</c:v>
                </c:pt>
                <c:pt idx="1690">
                  <c:v>2.3710729104919901E-3</c:v>
                </c:pt>
                <c:pt idx="1691">
                  <c:v>2.3696682464455E-3</c:v>
                </c:pt>
                <c:pt idx="1692">
                  <c:v>2.3682652457075199E-3</c:v>
                </c:pt>
                <c:pt idx="1693">
                  <c:v>2.3668639053254399E-3</c:v>
                </c:pt>
                <c:pt idx="1694">
                  <c:v>2.3654642223536301E-3</c:v>
                </c:pt>
                <c:pt idx="1695">
                  <c:v>2.36406619385342E-3</c:v>
                </c:pt>
                <c:pt idx="1696">
                  <c:v>2.3626698168930801E-3</c:v>
                </c:pt>
                <c:pt idx="1697">
                  <c:v>2.3612750885478101E-3</c:v>
                </c:pt>
                <c:pt idx="1698">
                  <c:v>2.3598820058997002E-3</c:v>
                </c:pt>
                <c:pt idx="1699">
                  <c:v>2.3584905660377401E-3</c:v>
                </c:pt>
                <c:pt idx="1700">
                  <c:v>2.3571007660577502E-3</c:v>
                </c:pt>
                <c:pt idx="1701">
                  <c:v>2.3557126030624201E-3</c:v>
                </c:pt>
                <c:pt idx="1702">
                  <c:v>2.3543260741612699E-3</c:v>
                </c:pt>
                <c:pt idx="1703">
                  <c:v>2.3529411764705798E-3</c:v>
                </c:pt>
                <c:pt idx="1704">
                  <c:v>2.3515579071134601E-3</c:v>
                </c:pt>
                <c:pt idx="1705">
                  <c:v>2.3501762632197401E-3</c:v>
                </c:pt>
                <c:pt idx="1706">
                  <c:v>2.3487962419260198E-3</c:v>
                </c:pt>
                <c:pt idx="1707">
                  <c:v>2.3474178403755899E-3</c:v>
                </c:pt>
                <c:pt idx="1708">
                  <c:v>2.3460410557184699E-3</c:v>
                </c:pt>
                <c:pt idx="1709">
                  <c:v>2.3446658851113702E-3</c:v>
                </c:pt>
                <c:pt idx="1710">
                  <c:v>2.3432923257176398E-3</c:v>
                </c:pt>
                <c:pt idx="1711">
                  <c:v>2.34192037470726E-3</c:v>
                </c:pt>
                <c:pt idx="1712">
                  <c:v>2.3405500292568702E-3</c:v>
                </c:pt>
                <c:pt idx="1713">
                  <c:v>2.3391812865496998E-3</c:v>
                </c:pt>
                <c:pt idx="1714">
                  <c:v>2.3378141437755602E-3</c:v>
                </c:pt>
                <c:pt idx="1715">
                  <c:v>2.3364485981308401E-3</c:v>
                </c:pt>
                <c:pt idx="1716">
                  <c:v>2.3350846468184398E-3</c:v>
                </c:pt>
                <c:pt idx="1717">
                  <c:v>2.3337222870478398E-3</c:v>
                </c:pt>
                <c:pt idx="1718">
                  <c:v>2.3323615160349802E-3</c:v>
                </c:pt>
                <c:pt idx="1719">
                  <c:v>2.3310023310023301E-3</c:v>
                </c:pt>
                <c:pt idx="1720">
                  <c:v>2.3296447291787999E-3</c:v>
                </c:pt>
                <c:pt idx="1721">
                  <c:v>2.3282887077997602E-3</c:v>
                </c:pt>
                <c:pt idx="1722">
                  <c:v>2.3269342641070402E-3</c:v>
                </c:pt>
                <c:pt idx="1723">
                  <c:v>2.3255813953488298E-3</c:v>
                </c:pt>
                <c:pt idx="1724">
                  <c:v>2.32423009877978E-3</c:v>
                </c:pt>
                <c:pt idx="1725">
                  <c:v>2.3228803716608499E-3</c:v>
                </c:pt>
                <c:pt idx="1726">
                  <c:v>2.3215322112594399E-3</c:v>
                </c:pt>
                <c:pt idx="1727">
                  <c:v>2.32018561484918E-3</c:v>
                </c:pt>
                <c:pt idx="1728">
                  <c:v>2.3188405797101401E-3</c:v>
                </c:pt>
                <c:pt idx="1729">
                  <c:v>2.3174971031286202E-3</c:v>
                </c:pt>
                <c:pt idx="1730">
                  <c:v>2.31615518239722E-3</c:v>
                </c:pt>
                <c:pt idx="1731">
                  <c:v>2.3148148148148099E-3</c:v>
                </c:pt>
                <c:pt idx="1732">
                  <c:v>2.3134759976865199E-3</c:v>
                </c:pt>
                <c:pt idx="1733">
                  <c:v>2.31213872832369E-3</c:v>
                </c:pt>
                <c:pt idx="1734">
                  <c:v>2.3108030040438999E-3</c:v>
                </c:pt>
                <c:pt idx="1735">
                  <c:v>2.3094688221708998E-3</c:v>
                </c:pt>
                <c:pt idx="1736">
                  <c:v>2.3081361800346202E-3</c:v>
                </c:pt>
                <c:pt idx="1737">
                  <c:v>2.3068050749711598E-3</c:v>
                </c:pt>
                <c:pt idx="1738">
                  <c:v>2.3054755043227602E-3</c:v>
                </c:pt>
                <c:pt idx="1739">
                  <c:v>2.3041474654377802E-3</c:v>
                </c:pt>
                <c:pt idx="1740">
                  <c:v>2.3028209556706898E-3</c:v>
                </c:pt>
                <c:pt idx="1741">
                  <c:v>2.3014959723820401E-3</c:v>
                </c:pt>
                <c:pt idx="1742">
                  <c:v>2.30017251293848E-3</c:v>
                </c:pt>
                <c:pt idx="1743">
                  <c:v>2.2988505747126402E-3</c:v>
                </c:pt>
                <c:pt idx="1744">
                  <c:v>2.2975301550832799E-3</c:v>
                </c:pt>
                <c:pt idx="1745">
                  <c:v>2.2962112514351399E-3</c:v>
                </c:pt>
                <c:pt idx="1746">
                  <c:v>2.2948938611589299E-3</c:v>
                </c:pt>
                <c:pt idx="1747">
                  <c:v>2.2935779816513802E-3</c:v>
                </c:pt>
                <c:pt idx="1748">
                  <c:v>2.29226361031518E-3</c:v>
                </c:pt>
                <c:pt idx="1749">
                  <c:v>2.2909507445589999E-3</c:v>
                </c:pt>
                <c:pt idx="1750">
                  <c:v>2.2896393817973702E-3</c:v>
                </c:pt>
                <c:pt idx="1751">
                  <c:v>2.28832951945081E-3</c:v>
                </c:pt>
                <c:pt idx="1752">
                  <c:v>2.8604118993135002E-3</c:v>
                </c:pt>
                <c:pt idx="1753">
                  <c:v>2.8587764436821001E-3</c:v>
                </c:pt>
                <c:pt idx="1754">
                  <c:v>2.8571428571428602E-3</c:v>
                </c:pt>
                <c:pt idx="1755">
                  <c:v>2.8555111364934301E-3</c:v>
                </c:pt>
                <c:pt idx="1756">
                  <c:v>2.85388127853882E-3</c:v>
                </c:pt>
                <c:pt idx="1757">
                  <c:v>2.85225328009127E-3</c:v>
                </c:pt>
                <c:pt idx="1758">
                  <c:v>2.8506271379703601E-3</c:v>
                </c:pt>
                <c:pt idx="1759">
                  <c:v>2.84900284900284E-3</c:v>
                </c:pt>
                <c:pt idx="1760">
                  <c:v>2.8473804100227801E-3</c:v>
                </c:pt>
                <c:pt idx="1761">
                  <c:v>2.8457598178713798E-3</c:v>
                </c:pt>
                <c:pt idx="1762">
                  <c:v>2.8441410693970499E-3</c:v>
                </c:pt>
                <c:pt idx="1763">
                  <c:v>2.8425241614553798E-3</c:v>
                </c:pt>
                <c:pt idx="1764">
                  <c:v>2.8409090909090901E-3</c:v>
                </c:pt>
                <c:pt idx="1765">
                  <c:v>2.8392958546280501E-3</c:v>
                </c:pt>
                <c:pt idx="1766">
                  <c:v>2.8376844494892102E-3</c:v>
                </c:pt>
                <c:pt idx="1767">
                  <c:v>2.8360748723766302E-3</c:v>
                </c:pt>
                <c:pt idx="1768">
                  <c:v>2.8344671201813998E-3</c:v>
                </c:pt>
                <c:pt idx="1769">
                  <c:v>2.8328611898016999E-3</c:v>
                </c:pt>
                <c:pt idx="1770">
                  <c:v>2.83125707814269E-3</c:v>
                </c:pt>
                <c:pt idx="1771">
                  <c:v>2.8296547821165898E-3</c:v>
                </c:pt>
                <c:pt idx="1772">
                  <c:v>2.8280542986425399E-3</c:v>
                </c:pt>
                <c:pt idx="1773">
                  <c:v>2.8264556246466901E-3</c:v>
                </c:pt>
                <c:pt idx="1774">
                  <c:v>2.8248587570621399E-3</c:v>
                </c:pt>
                <c:pt idx="1775">
                  <c:v>2.82326369282892E-3</c:v>
                </c:pt>
                <c:pt idx="1776">
                  <c:v>2.8216704288939001E-3</c:v>
                </c:pt>
                <c:pt idx="1777">
                  <c:v>2.82007896221094E-3</c:v>
                </c:pt>
                <c:pt idx="1778">
                  <c:v>2.8184892897406902E-3</c:v>
                </c:pt>
                <c:pt idx="1779">
                  <c:v>2.8169014084507E-3</c:v>
                </c:pt>
                <c:pt idx="1780">
                  <c:v>2.81531531531531E-3</c:v>
                </c:pt>
                <c:pt idx="1781">
                  <c:v>2.81373100731571E-3</c:v>
                </c:pt>
                <c:pt idx="1782">
                  <c:v>2.8121484814398199E-3</c:v>
                </c:pt>
                <c:pt idx="1783">
                  <c:v>2.8105677346824099E-3</c:v>
                </c:pt>
                <c:pt idx="1784">
                  <c:v>2.8089887640449498E-3</c:v>
                </c:pt>
                <c:pt idx="1785">
                  <c:v>2.8074115665356601E-3</c:v>
                </c:pt>
                <c:pt idx="1786">
                  <c:v>2.8058361391694701E-3</c:v>
                </c:pt>
                <c:pt idx="1787">
                  <c:v>2.8042624789680298E-3</c:v>
                </c:pt>
                <c:pt idx="1788">
                  <c:v>2.8026905829596398E-3</c:v>
                </c:pt>
                <c:pt idx="1789">
                  <c:v>2.80112044817928E-3</c:v>
                </c:pt>
                <c:pt idx="1790">
                  <c:v>2.7995520716685299E-3</c:v>
                </c:pt>
                <c:pt idx="1791">
                  <c:v>2.79798545047566E-3</c:v>
                </c:pt>
                <c:pt idx="1792">
                  <c:v>2.7964205816554898E-3</c:v>
                </c:pt>
                <c:pt idx="1793">
                  <c:v>2.7948574622694202E-3</c:v>
                </c:pt>
                <c:pt idx="1794">
                  <c:v>2.7932960893854802E-3</c:v>
                </c:pt>
                <c:pt idx="1795">
                  <c:v>2.79173646007816E-3</c:v>
                </c:pt>
                <c:pt idx="1796">
                  <c:v>2.7901785714285802E-3</c:v>
                </c:pt>
                <c:pt idx="1797">
                  <c:v>2.7886224205242601E-3</c:v>
                </c:pt>
                <c:pt idx="1798">
                  <c:v>2.7870680044593098E-3</c:v>
                </c:pt>
                <c:pt idx="1799">
                  <c:v>2.7855153203342601E-3</c:v>
                </c:pt>
                <c:pt idx="1800">
                  <c:v>2.7839643652561299E-3</c:v>
                </c:pt>
                <c:pt idx="1801">
                  <c:v>2.7824151363383398E-3</c:v>
                </c:pt>
                <c:pt idx="1802">
                  <c:v>2.78086763070078E-3</c:v>
                </c:pt>
                <c:pt idx="1803">
                  <c:v>2.7793218454697098E-3</c:v>
                </c:pt>
                <c:pt idx="1804">
                  <c:v>2.7777777777777801E-3</c:v>
                </c:pt>
                <c:pt idx="1805">
                  <c:v>2.7762354247640201E-3</c:v>
                </c:pt>
                <c:pt idx="1806">
                  <c:v>2.7746947835737999E-3</c:v>
                </c:pt>
                <c:pt idx="1807">
                  <c:v>2.77315585135884E-3</c:v>
                </c:pt>
                <c:pt idx="1808">
                  <c:v>2.7716186252771599E-3</c:v>
                </c:pt>
                <c:pt idx="1809">
                  <c:v>3.3259423503325999E-3</c:v>
                </c:pt>
                <c:pt idx="1810">
                  <c:v>3.32409972299169E-3</c:v>
                </c:pt>
                <c:pt idx="1811">
                  <c:v>3.3222591362126199E-3</c:v>
                </c:pt>
                <c:pt idx="1812">
                  <c:v>3.3204205866076402E-3</c:v>
                </c:pt>
                <c:pt idx="1813">
                  <c:v>3.3185840707964701E-3</c:v>
                </c:pt>
                <c:pt idx="1814">
                  <c:v>3.3167495854063002E-3</c:v>
                </c:pt>
                <c:pt idx="1815">
                  <c:v>3.3149171270718202E-3</c:v>
                </c:pt>
                <c:pt idx="1816">
                  <c:v>3.3130866924351099E-3</c:v>
                </c:pt>
                <c:pt idx="1817">
                  <c:v>3.3112582781456902E-3</c:v>
                </c:pt>
                <c:pt idx="1818">
                  <c:v>3.3094318808604599E-3</c:v>
                </c:pt>
                <c:pt idx="1819">
                  <c:v>3.30760749724366E-3</c:v>
                </c:pt>
                <c:pt idx="1820">
                  <c:v>3.3057851239669399E-3</c:v>
                </c:pt>
                <c:pt idx="1821">
                  <c:v>3.3039647577092599E-3</c:v>
                </c:pt>
                <c:pt idx="1822">
                  <c:v>3.3021463951568501E-3</c:v>
                </c:pt>
                <c:pt idx="1823">
                  <c:v>3.3003300330032999E-3</c:v>
                </c:pt>
                <c:pt idx="1824">
                  <c:v>3.2985156679494298E-3</c:v>
                </c:pt>
                <c:pt idx="1825">
                  <c:v>3.2967032967032902E-3</c:v>
                </c:pt>
                <c:pt idx="1826">
                  <c:v>3.2948929159802298E-3</c:v>
                </c:pt>
                <c:pt idx="1827">
                  <c:v>3.2930845225027502E-3</c:v>
                </c:pt>
                <c:pt idx="1828">
                  <c:v>3.2912781130005398E-3</c:v>
                </c:pt>
                <c:pt idx="1829">
                  <c:v>3.2894736842105201E-3</c:v>
                </c:pt>
                <c:pt idx="1830">
                  <c:v>3.2876712328767199E-3</c:v>
                </c:pt>
                <c:pt idx="1831">
                  <c:v>3.2858707557502798E-3</c:v>
                </c:pt>
                <c:pt idx="1832">
                  <c:v>3.2840722495895E-3</c:v>
                </c:pt>
                <c:pt idx="1833">
                  <c:v>3.2822757111597399E-3</c:v>
                </c:pt>
                <c:pt idx="1834">
                  <c:v>3.2804811372334698E-3</c:v>
                </c:pt>
                <c:pt idx="1835">
                  <c:v>3.27868852459016E-3</c:v>
                </c:pt>
                <c:pt idx="1836">
                  <c:v>3.2768978700163901E-3</c:v>
                </c:pt>
                <c:pt idx="1837">
                  <c:v>3.2751091703056802E-3</c:v>
                </c:pt>
                <c:pt idx="1838">
                  <c:v>3.2733224222586E-3</c:v>
                </c:pt>
                <c:pt idx="1839">
                  <c:v>3.2715376226826699E-3</c:v>
                </c:pt>
                <c:pt idx="1840">
                  <c:v>3.2697547683923898E-3</c:v>
                </c:pt>
                <c:pt idx="1841">
                  <c:v>3.26797385620916E-3</c:v>
                </c:pt>
                <c:pt idx="1842">
                  <c:v>3.2661948829613699E-3</c:v>
                </c:pt>
                <c:pt idx="1843">
                  <c:v>3.2644178454842299E-3</c:v>
                </c:pt>
                <c:pt idx="1844">
                  <c:v>3.2626427406199101E-3</c:v>
                </c:pt>
                <c:pt idx="1845">
                  <c:v>3.2608695652173998E-3</c:v>
                </c:pt>
                <c:pt idx="1846">
                  <c:v>3.2590983161325401E-3</c:v>
                </c:pt>
                <c:pt idx="1847">
                  <c:v>3.2573289902280201E-3</c:v>
                </c:pt>
                <c:pt idx="1848">
                  <c:v>3.2555615843733099E-3</c:v>
                </c:pt>
                <c:pt idx="1849">
                  <c:v>3.2537960954446901E-3</c:v>
                </c:pt>
                <c:pt idx="1850">
                  <c:v>3.2520325203252002E-3</c:v>
                </c:pt>
                <c:pt idx="1851">
                  <c:v>3.2502708559046601E-3</c:v>
                </c:pt>
                <c:pt idx="1852">
                  <c:v>3.24851109907959E-3</c:v>
                </c:pt>
                <c:pt idx="1853">
                  <c:v>3.24675324675325E-3</c:v>
                </c:pt>
                <c:pt idx="1854">
                  <c:v>3.2449972958355899E-3</c:v>
                </c:pt>
                <c:pt idx="1855">
                  <c:v>3.24324324324324E-3</c:v>
                </c:pt>
                <c:pt idx="1856">
                  <c:v>3.2414910858995201E-3</c:v>
                </c:pt>
                <c:pt idx="1857">
                  <c:v>3.2397408207343399E-3</c:v>
                </c:pt>
                <c:pt idx="1858">
                  <c:v>3.2379924446843001E-3</c:v>
                </c:pt>
                <c:pt idx="1859">
                  <c:v>3.2362459546925498E-3</c:v>
                </c:pt>
                <c:pt idx="1860">
                  <c:v>3.2345013477089002E-3</c:v>
                </c:pt>
                <c:pt idx="1861">
                  <c:v>3.2327586206896499E-3</c:v>
                </c:pt>
                <c:pt idx="1862">
                  <c:v>3.2310177705977398E-3</c:v>
                </c:pt>
                <c:pt idx="1863">
                  <c:v>3.2292787944025901E-3</c:v>
                </c:pt>
                <c:pt idx="1864">
                  <c:v>3.2275416890801601E-3</c:v>
                </c:pt>
                <c:pt idx="1865">
                  <c:v>3.2258064516129102E-3</c:v>
                </c:pt>
                <c:pt idx="1866">
                  <c:v>3.2240730789898E-3</c:v>
                </c:pt>
                <c:pt idx="1867">
                  <c:v>3.22234156820624E-3</c:v>
                </c:pt>
                <c:pt idx="1868">
                  <c:v>3.2206119162641001E-3</c:v>
                </c:pt>
                <c:pt idx="1869">
                  <c:v>3.2188841201716799E-3</c:v>
                </c:pt>
                <c:pt idx="1870">
                  <c:v>3.2171581769436901E-3</c:v>
                </c:pt>
                <c:pt idx="1871">
                  <c:v>3.2154340836012801E-3</c:v>
                </c:pt>
                <c:pt idx="1872">
                  <c:v>3.21371183717194E-3</c:v>
                </c:pt>
                <c:pt idx="1873">
                  <c:v>3.2119914346895001E-3</c:v>
                </c:pt>
                <c:pt idx="1874">
                  <c:v>3.2102728731942202E-3</c:v>
                </c:pt>
                <c:pt idx="1875">
                  <c:v>3.2085561497326299E-3</c:v>
                </c:pt>
                <c:pt idx="1876">
                  <c:v>3.2068412613575699E-3</c:v>
                </c:pt>
                <c:pt idx="1877">
                  <c:v>3.2051282051282098E-3</c:v>
                </c:pt>
                <c:pt idx="1878">
                  <c:v>3.2034169781099899E-3</c:v>
                </c:pt>
                <c:pt idx="1879">
                  <c:v>3.2017075773746002E-3</c:v>
                </c:pt>
                <c:pt idx="1880">
                  <c:v>3.2000000000000101E-3</c:v>
                </c:pt>
                <c:pt idx="1881">
                  <c:v>3.1982942430703698E-3</c:v>
                </c:pt>
                <c:pt idx="1882">
                  <c:v>3.19659030367608E-3</c:v>
                </c:pt>
                <c:pt idx="1883">
                  <c:v>3.1948881789137301E-3</c:v>
                </c:pt>
                <c:pt idx="1884">
                  <c:v>3.1931878658861099E-3</c:v>
                </c:pt>
                <c:pt idx="1885">
                  <c:v>3.1914893617021301E-3</c:v>
                </c:pt>
                <c:pt idx="1886">
                  <c:v>3.1897926634768801E-3</c:v>
                </c:pt>
                <c:pt idx="1887">
                  <c:v>3.7214247740563599E-3</c:v>
                </c:pt>
                <c:pt idx="1888">
                  <c:v>3.7194473963868199E-3</c:v>
                </c:pt>
                <c:pt idx="1889">
                  <c:v>3.7174721189590998E-3</c:v>
                </c:pt>
                <c:pt idx="1890">
                  <c:v>3.71549893842887E-3</c:v>
                </c:pt>
                <c:pt idx="1891">
                  <c:v>3.7135278514588898E-3</c:v>
                </c:pt>
                <c:pt idx="1892">
                  <c:v>3.7115588547189798E-3</c:v>
                </c:pt>
                <c:pt idx="1893">
                  <c:v>3.7095919448860699E-3</c:v>
                </c:pt>
                <c:pt idx="1894">
                  <c:v>3.7076271186440701E-3</c:v>
                </c:pt>
                <c:pt idx="1895">
                  <c:v>3.7056643726839601E-3</c:v>
                </c:pt>
                <c:pt idx="1896">
                  <c:v>3.7037037037037099E-3</c:v>
                </c:pt>
                <c:pt idx="1897">
                  <c:v>3.7017451084082401E-3</c:v>
                </c:pt>
                <c:pt idx="1898">
                  <c:v>3.6997885835095201E-3</c:v>
                </c:pt>
                <c:pt idx="1899">
                  <c:v>3.69783412572637E-3</c:v>
                </c:pt>
                <c:pt idx="1900">
                  <c:v>3.6958817317845902E-3</c:v>
                </c:pt>
                <c:pt idx="1901">
                  <c:v>3.6939313984168899E-3</c:v>
                </c:pt>
                <c:pt idx="1902">
                  <c:v>3.6919831223628701E-3</c:v>
                </c:pt>
                <c:pt idx="1903">
                  <c:v>3.6900369003690101E-3</c:v>
                </c:pt>
                <c:pt idx="1904">
                  <c:v>3.6880927291886201E-3</c:v>
                </c:pt>
                <c:pt idx="1905">
                  <c:v>3.6861506055818798E-3</c:v>
                </c:pt>
                <c:pt idx="1906">
                  <c:v>4.2127435492364399E-3</c:v>
                </c:pt>
                <c:pt idx="1907">
                  <c:v>4.2105263157894797E-3</c:v>
                </c:pt>
                <c:pt idx="1908">
                  <c:v>4.2083114150447297E-3</c:v>
                </c:pt>
                <c:pt idx="1909">
                  <c:v>4.2060988433228301E-3</c:v>
                </c:pt>
                <c:pt idx="1910">
                  <c:v>4.2038885969521902E-3</c:v>
                </c:pt>
                <c:pt idx="1911">
                  <c:v>4.2016806722688996E-3</c:v>
                </c:pt>
                <c:pt idx="1912">
                  <c:v>4.19947506561679E-3</c:v>
                </c:pt>
                <c:pt idx="1913">
                  <c:v>4.1972717733473304E-3</c:v>
                </c:pt>
                <c:pt idx="1914">
                  <c:v>4.1950707918196198E-3</c:v>
                </c:pt>
                <c:pt idx="1915">
                  <c:v>4.19287211740041E-3</c:v>
                </c:pt>
                <c:pt idx="1916">
                  <c:v>4.1906757464641098E-3</c:v>
                </c:pt>
                <c:pt idx="1917">
                  <c:v>4.1884816753926801E-3</c:v>
                </c:pt>
                <c:pt idx="1918">
                  <c:v>4.1862899005756099E-3</c:v>
                </c:pt>
                <c:pt idx="1919">
                  <c:v>4.1841004184100397E-3</c:v>
                </c:pt>
                <c:pt idx="1920">
                  <c:v>4.1819132253005801E-3</c:v>
                </c:pt>
                <c:pt idx="1921">
                  <c:v>4.1797283176593604E-3</c:v>
                </c:pt>
                <c:pt idx="1922">
                  <c:v>4.1775456919059999E-3</c:v>
                </c:pt>
                <c:pt idx="1923">
                  <c:v>4.17536534446765E-3</c:v>
                </c:pt>
                <c:pt idx="1924">
                  <c:v>4.17318727177882E-3</c:v>
                </c:pt>
                <c:pt idx="1925">
                  <c:v>4.1710114702815399E-3</c:v>
                </c:pt>
                <c:pt idx="1926">
                  <c:v>4.1688379364252003E-3</c:v>
                </c:pt>
                <c:pt idx="1927">
                  <c:v>4.1666666666666597E-3</c:v>
                </c:pt>
                <c:pt idx="1928">
                  <c:v>4.1644976574700503E-3</c:v>
                </c:pt>
                <c:pt idx="1929">
                  <c:v>4.1623309053069697E-3</c:v>
                </c:pt>
                <c:pt idx="1930">
                  <c:v>4.1601664066562502E-3</c:v>
                </c:pt>
                <c:pt idx="1931">
                  <c:v>4.1580041580041504E-3</c:v>
                </c:pt>
                <c:pt idx="1932">
                  <c:v>4.1558441558441602E-3</c:v>
                </c:pt>
                <c:pt idx="1933">
                  <c:v>4.1536863966770499E-3</c:v>
                </c:pt>
                <c:pt idx="1934">
                  <c:v>4.1515308770108802E-3</c:v>
                </c:pt>
                <c:pt idx="1935">
                  <c:v>4.1493775933609898E-3</c:v>
                </c:pt>
                <c:pt idx="1936">
                  <c:v>4.1472265422498704E-3</c:v>
                </c:pt>
                <c:pt idx="1937">
                  <c:v>4.1450777202072502E-3</c:v>
                </c:pt>
                <c:pt idx="1938">
                  <c:v>4.1429311237700696E-3</c:v>
                </c:pt>
                <c:pt idx="1939">
                  <c:v>4.1407867494824002E-3</c:v>
                </c:pt>
                <c:pt idx="1940">
                  <c:v>4.1386445938954904E-3</c:v>
                </c:pt>
                <c:pt idx="1941">
                  <c:v>4.1365046535677304E-3</c:v>
                </c:pt>
                <c:pt idx="1942">
                  <c:v>4.1343669250646E-3</c:v>
                </c:pt>
                <c:pt idx="1943">
                  <c:v>4.1322314049586899E-3</c:v>
                </c:pt>
                <c:pt idx="1944">
                  <c:v>4.1300980898296502E-3</c:v>
                </c:pt>
                <c:pt idx="1945">
                  <c:v>4.12796697626418E-3</c:v>
                </c:pt>
                <c:pt idx="1946">
                  <c:v>4.1258380608561098E-3</c:v>
                </c:pt>
                <c:pt idx="1947">
                  <c:v>4.1237113402061796E-3</c:v>
                </c:pt>
                <c:pt idx="1948">
                  <c:v>4.1215868109222E-3</c:v>
                </c:pt>
                <c:pt idx="1949">
                  <c:v>4.1194644696189399E-3</c:v>
                </c:pt>
                <c:pt idx="1950">
                  <c:v>4.1173443129181603E-3</c:v>
                </c:pt>
                <c:pt idx="1951">
                  <c:v>4.11522633744856E-3</c:v>
                </c:pt>
                <c:pt idx="1952">
                  <c:v>4.1131105398457398E-3</c:v>
                </c:pt>
                <c:pt idx="1953">
                  <c:v>4.1109969167523099E-3</c:v>
                </c:pt>
                <c:pt idx="1954">
                  <c:v>4.1088854648176597E-3</c:v>
                </c:pt>
                <c:pt idx="1955">
                  <c:v>4.1067761806981599E-3</c:v>
                </c:pt>
                <c:pt idx="1956">
                  <c:v>4.1046690610569503E-3</c:v>
                </c:pt>
                <c:pt idx="1957">
                  <c:v>4.1025641025641104E-3</c:v>
                </c:pt>
                <c:pt idx="1958">
                  <c:v>4.1004613018964598E-3</c:v>
                </c:pt>
                <c:pt idx="1959">
                  <c:v>4.0983606557376999E-3</c:v>
                </c:pt>
                <c:pt idx="1960">
                  <c:v>4.0962621607783002E-3</c:v>
                </c:pt>
                <c:pt idx="1961">
                  <c:v>4.09416581371544E-3</c:v>
                </c:pt>
                <c:pt idx="1962">
                  <c:v>4.0920716112532E-3</c:v>
                </c:pt>
                <c:pt idx="1963">
                  <c:v>4.0899795501022499E-3</c:v>
                </c:pt>
                <c:pt idx="1964">
                  <c:v>4.0878896269800702E-3</c:v>
                </c:pt>
                <c:pt idx="1965">
                  <c:v>4.0858018386108197E-3</c:v>
                </c:pt>
                <c:pt idx="1966">
                  <c:v>4.0837161817253798E-3</c:v>
                </c:pt>
                <c:pt idx="1967">
                  <c:v>4.0816326530612396E-3</c:v>
                </c:pt>
                <c:pt idx="1968">
                  <c:v>4.0795512493625799E-3</c:v>
                </c:pt>
                <c:pt idx="1969">
                  <c:v>4.0774719673802202E-3</c:v>
                </c:pt>
                <c:pt idx="1970">
                  <c:v>4.0753948038716303E-3</c:v>
                </c:pt>
                <c:pt idx="1971">
                  <c:v>4.0733197556008299E-3</c:v>
                </c:pt>
                <c:pt idx="1972">
                  <c:v>4.0712468193384302E-3</c:v>
                </c:pt>
                <c:pt idx="1973">
                  <c:v>4.0691759918616496E-3</c:v>
                </c:pt>
                <c:pt idx="1974">
                  <c:v>4.0671072699542303E-3</c:v>
                </c:pt>
                <c:pt idx="1975">
                  <c:v>4.0650406504065002E-3</c:v>
                </c:pt>
                <c:pt idx="1976">
                  <c:v>4.0629761300152297E-3</c:v>
                </c:pt>
                <c:pt idx="1977">
                  <c:v>4.0609137055837496E-3</c:v>
                </c:pt>
                <c:pt idx="1978">
                  <c:v>4.0588533739218703E-3</c:v>
                </c:pt>
                <c:pt idx="1979">
                  <c:v>4.0567951318458504E-3</c:v>
                </c:pt>
                <c:pt idx="1980">
                  <c:v>4.0547389761783903E-3</c:v>
                </c:pt>
                <c:pt idx="1981">
                  <c:v>4.0526849037487303E-3</c:v>
                </c:pt>
                <c:pt idx="1982">
                  <c:v>4.0506329113924096E-3</c:v>
                </c:pt>
                <c:pt idx="1983">
                  <c:v>4.0485829959514196E-3</c:v>
                </c:pt>
                <c:pt idx="1984">
                  <c:v>4.0465351542741598E-3</c:v>
                </c:pt>
                <c:pt idx="1985">
                  <c:v>4.0444893832153701E-3</c:v>
                </c:pt>
                <c:pt idx="1986">
                  <c:v>4.0424456796361802E-3</c:v>
                </c:pt>
                <c:pt idx="1987">
                  <c:v>4.0404040404040404E-3</c:v>
                </c:pt>
                <c:pt idx="1988">
                  <c:v>4.0383644623927404E-3</c:v>
                </c:pt>
                <c:pt idx="1989">
                  <c:v>4.0363269424823498E-3</c:v>
                </c:pt>
                <c:pt idx="1990">
                  <c:v>4.0342914775592497E-3</c:v>
                </c:pt>
                <c:pt idx="1991">
                  <c:v>4.0322580645161402E-3</c:v>
                </c:pt>
                <c:pt idx="1992">
                  <c:v>4.0302267002519003E-3</c:v>
                </c:pt>
                <c:pt idx="1993">
                  <c:v>4.0281973816717097E-3</c:v>
                </c:pt>
                <c:pt idx="1994">
                  <c:v>4.02617010568696E-3</c:v>
                </c:pt>
                <c:pt idx="1995">
                  <c:v>4.0241448692152704E-3</c:v>
                </c:pt>
                <c:pt idx="1996">
                  <c:v>4.0221216691804802E-3</c:v>
                </c:pt>
                <c:pt idx="1997">
                  <c:v>4.0201005025125598E-3</c:v>
                </c:pt>
                <c:pt idx="1998">
                  <c:v>4.0180813661476501E-3</c:v>
                </c:pt>
                <c:pt idx="1999">
                  <c:v>4.0160642570281103E-3</c:v>
                </c:pt>
                <c:pt idx="2000">
                  <c:v>4.0140491721023597E-3</c:v>
                </c:pt>
                <c:pt idx="2001">
                  <c:v>4.0120361083249697E-3</c:v>
                </c:pt>
                <c:pt idx="2002">
                  <c:v>4.0100250626566398E-3</c:v>
                </c:pt>
                <c:pt idx="2003">
                  <c:v>4.0080160320641297E-3</c:v>
                </c:pt>
                <c:pt idx="2004">
                  <c:v>4.0060090135202904E-3</c:v>
                </c:pt>
                <c:pt idx="2005">
                  <c:v>4.0040040040039996E-3</c:v>
                </c:pt>
                <c:pt idx="2006">
                  <c:v>4.0020010005002498E-3</c:v>
                </c:pt>
                <c:pt idx="2007">
                  <c:v>4.0000000000000096E-3</c:v>
                </c:pt>
                <c:pt idx="2008">
                  <c:v>3.9980009995002497E-3</c:v>
                </c:pt>
                <c:pt idx="2009">
                  <c:v>3.9960039960039899E-3</c:v>
                </c:pt>
                <c:pt idx="2010">
                  <c:v>3.99400898652022E-3</c:v>
                </c:pt>
                <c:pt idx="2011">
                  <c:v>3.9920159680638702E-3</c:v>
                </c:pt>
                <c:pt idx="2012">
                  <c:v>3.9900249376558601E-3</c:v>
                </c:pt>
                <c:pt idx="2013">
                  <c:v>3.9880358923230401E-3</c:v>
                </c:pt>
                <c:pt idx="2014">
                  <c:v>3.9860488290981502E-3</c:v>
                </c:pt>
                <c:pt idx="2015">
                  <c:v>3.9840637450199298E-3</c:v>
                </c:pt>
                <c:pt idx="2016">
                  <c:v>3.9820806371329096E-3</c:v>
                </c:pt>
                <c:pt idx="2017">
                  <c:v>3.9800995024875697E-3</c:v>
                </c:pt>
                <c:pt idx="2018">
                  <c:v>3.9781203381402301E-3</c:v>
                </c:pt>
                <c:pt idx="2019">
                  <c:v>3.9761431411530802E-3</c:v>
                </c:pt>
                <c:pt idx="2020">
                  <c:v>3.9741679085941398E-3</c:v>
                </c:pt>
                <c:pt idx="2021">
                  <c:v>3.9721946375372401E-3</c:v>
                </c:pt>
                <c:pt idx="2022">
                  <c:v>3.9702233250620399E-3</c:v>
                </c:pt>
                <c:pt idx="2023">
                  <c:v>3.9682539682539698E-3</c:v>
                </c:pt>
                <c:pt idx="2024">
                  <c:v>3.96628656420426E-3</c:v>
                </c:pt>
                <c:pt idx="2025">
                  <c:v>3.9643211100099203E-3</c:v>
                </c:pt>
                <c:pt idx="2026">
                  <c:v>3.9623576027736597E-3</c:v>
                </c:pt>
                <c:pt idx="2027">
                  <c:v>3.96039603960397E-3</c:v>
                </c:pt>
                <c:pt idx="2028">
                  <c:v>3.9584364176150398E-3</c:v>
                </c:pt>
                <c:pt idx="2029">
                  <c:v>3.9564787339267998E-3</c:v>
                </c:pt>
                <c:pt idx="2030">
                  <c:v>3.9545229856648503E-3</c:v>
                </c:pt>
                <c:pt idx="2031">
                  <c:v>3.9525691699604697E-3</c:v>
                </c:pt>
                <c:pt idx="2032">
                  <c:v>3.95061728395062E-3</c:v>
                </c:pt>
                <c:pt idx="2033">
                  <c:v>3.9486673247778803E-3</c:v>
                </c:pt>
                <c:pt idx="2034">
                  <c:v>3.9467192895905299E-3</c:v>
                </c:pt>
                <c:pt idx="2035">
                  <c:v>3.94477317554241E-3</c:v>
                </c:pt>
                <c:pt idx="2036">
                  <c:v>3.942828979793E-3</c:v>
                </c:pt>
                <c:pt idx="2037">
                  <c:v>3.9408866995073897E-3</c:v>
                </c:pt>
                <c:pt idx="2038">
                  <c:v>3.93894633185622E-3</c:v>
                </c:pt>
                <c:pt idx="2039">
                  <c:v>3.9370078740157402E-3</c:v>
                </c:pt>
                <c:pt idx="2040">
                  <c:v>3.9350713231677296E-3</c:v>
                </c:pt>
                <c:pt idx="2041">
                  <c:v>3.9331366764995103E-3</c:v>
                </c:pt>
                <c:pt idx="2042">
                  <c:v>3.9312039312039302E-3</c:v>
                </c:pt>
                <c:pt idx="2043">
                  <c:v>3.9292730844793797E-3</c:v>
                </c:pt>
                <c:pt idx="2044">
                  <c:v>3.9273441335296996E-3</c:v>
                </c:pt>
                <c:pt idx="2045">
                  <c:v>3.9254170755642801E-3</c:v>
                </c:pt>
                <c:pt idx="2046">
                  <c:v>3.92349190779795E-3</c:v>
                </c:pt>
                <c:pt idx="2047">
                  <c:v>4.4139283962726901E-3</c:v>
                </c:pt>
                <c:pt idx="2048">
                  <c:v>4.4117647058823798E-3</c:v>
                </c:pt>
                <c:pt idx="2049">
                  <c:v>4.4096031357177996E-3</c:v>
                </c:pt>
                <c:pt idx="2050">
                  <c:v>4.4074436826640803E-3</c:v>
                </c:pt>
                <c:pt idx="2051">
                  <c:v>4.4052863436123404E-3</c:v>
                </c:pt>
                <c:pt idx="2052">
                  <c:v>4.8947626040137101E-3</c:v>
                </c:pt>
                <c:pt idx="2053">
                  <c:v>4.8923679060665299E-3</c:v>
                </c:pt>
                <c:pt idx="2054">
                  <c:v>4.8899755501222398E-3</c:v>
                </c:pt>
                <c:pt idx="2055">
                  <c:v>5.3789731051344901E-3</c:v>
                </c:pt>
                <c:pt idx="2056">
                  <c:v>5.3763440860215101E-3</c:v>
                </c:pt>
                <c:pt idx="2057">
                  <c:v>5.3737176355642497E-3</c:v>
                </c:pt>
                <c:pt idx="2058">
                  <c:v>5.8622374206155304E-3</c:v>
                </c:pt>
                <c:pt idx="2059">
                  <c:v>5.8593750000000104E-3</c:v>
                </c:pt>
                <c:pt idx="2060">
                  <c:v>5.85651537335285E-3</c:v>
                </c:pt>
                <c:pt idx="2061">
                  <c:v>5.8536585365853598E-3</c:v>
                </c:pt>
                <c:pt idx="2062">
                  <c:v>5.8508044856167797E-3</c:v>
                </c:pt>
                <c:pt idx="2063">
                  <c:v>5.84795321637426E-3</c:v>
                </c:pt>
                <c:pt idx="2064">
                  <c:v>5.8451047247929802E-3</c:v>
                </c:pt>
                <c:pt idx="2065">
                  <c:v>5.8422590068159599E-3</c:v>
                </c:pt>
                <c:pt idx="2066">
                  <c:v>6.3291139240506398E-3</c:v>
                </c:pt>
                <c:pt idx="2067">
                  <c:v>6.32603406326034E-3</c:v>
                </c:pt>
                <c:pt idx="2068">
                  <c:v>6.3229571984435799E-3</c:v>
                </c:pt>
                <c:pt idx="2069">
                  <c:v>6.80933852140078E-3</c:v>
                </c:pt>
                <c:pt idx="2070">
                  <c:v>6.8060281964025396E-3</c:v>
                </c:pt>
                <c:pt idx="2071">
                  <c:v>6.80272108843538E-3</c:v>
                </c:pt>
                <c:pt idx="2072">
                  <c:v>6.79941719281206E-3</c:v>
                </c:pt>
                <c:pt idx="2073">
                  <c:v>7.2850898494414796E-3</c:v>
                </c:pt>
                <c:pt idx="2074">
                  <c:v>7.28155339805827E-3</c:v>
                </c:pt>
                <c:pt idx="2075">
                  <c:v>7.27802037845707E-3</c:v>
                </c:pt>
                <c:pt idx="2076">
                  <c:v>7.2744907856450202E-3</c:v>
                </c:pt>
                <c:pt idx="2077">
                  <c:v>7.2709646146388897E-3</c:v>
                </c:pt>
                <c:pt idx="2078">
                  <c:v>7.2674418604651101E-3</c:v>
                </c:pt>
                <c:pt idx="2079">
                  <c:v>7.2639225181598101E-3</c:v>
                </c:pt>
                <c:pt idx="2080">
                  <c:v>7.2604065827686498E-3</c:v>
                </c:pt>
                <c:pt idx="2081">
                  <c:v>7.2568940493468901E-3</c:v>
                </c:pt>
                <c:pt idx="2082">
                  <c:v>7.2533849129593903E-3</c:v>
                </c:pt>
                <c:pt idx="2083">
                  <c:v>7.2498791686805399E-3</c:v>
                </c:pt>
                <c:pt idx="2084">
                  <c:v>7.2463768115942203E-3</c:v>
                </c:pt>
                <c:pt idx="2085">
                  <c:v>7.2428778367938096E-3</c:v>
                </c:pt>
                <c:pt idx="2086">
                  <c:v>7.2393822393822501E-3</c:v>
                </c:pt>
                <c:pt idx="2087">
                  <c:v>7.2358900144717997E-3</c:v>
                </c:pt>
                <c:pt idx="2088">
                  <c:v>7.2324011571842E-3</c:v>
                </c:pt>
                <c:pt idx="2089">
                  <c:v>7.2289156626506E-3</c:v>
                </c:pt>
                <c:pt idx="2090">
                  <c:v>7.2254335260115701E-3</c:v>
                </c:pt>
                <c:pt idx="2091">
                  <c:v>7.2219547424169396E-3</c:v>
                </c:pt>
                <c:pt idx="2092">
                  <c:v>7.21847930702598E-3</c:v>
                </c:pt>
                <c:pt idx="2093">
                  <c:v>7.2150072150072098E-3</c:v>
                </c:pt>
                <c:pt idx="2094">
                  <c:v>7.2115384615384697E-3</c:v>
                </c:pt>
                <c:pt idx="2095">
                  <c:v>7.2080730418068398E-3</c:v>
                </c:pt>
                <c:pt idx="2096">
                  <c:v>7.2046109510086496E-3</c:v>
                </c:pt>
                <c:pt idx="2097">
                  <c:v>7.2011521843495102E-3</c:v>
                </c:pt>
                <c:pt idx="2098">
                  <c:v>7.1976967370441496E-3</c:v>
                </c:pt>
                <c:pt idx="2099">
                  <c:v>7.1942446043165402E-3</c:v>
                </c:pt>
                <c:pt idx="2100">
                  <c:v>7.1907957813998197E-3</c:v>
                </c:pt>
                <c:pt idx="2101">
                  <c:v>7.1873502635361698E-3</c:v>
                </c:pt>
                <c:pt idx="2102">
                  <c:v>7.1839080459770201E-3</c:v>
                </c:pt>
                <c:pt idx="2103">
                  <c:v>7.1804691239827799E-3</c:v>
                </c:pt>
                <c:pt idx="2104">
                  <c:v>7.1770334928229797E-3</c:v>
                </c:pt>
                <c:pt idx="2105">
                  <c:v>7.1736011477761897E-3</c:v>
                </c:pt>
                <c:pt idx="2106">
                  <c:v>7.17017208413003E-3</c:v>
                </c:pt>
                <c:pt idx="2107">
                  <c:v>7.1667462971810904E-3</c:v>
                </c:pt>
                <c:pt idx="2108">
                  <c:v>7.1633237822349696E-3</c:v>
                </c:pt>
                <c:pt idx="2109">
                  <c:v>7.1599045346062004E-3</c:v>
                </c:pt>
                <c:pt idx="2110">
                  <c:v>7.1564885496183204E-3</c:v>
                </c:pt>
                <c:pt idx="2111">
                  <c:v>7.15307582260373E-3</c:v>
                </c:pt>
                <c:pt idx="2112">
                  <c:v>7.1496663489037304E-3</c:v>
                </c:pt>
                <c:pt idx="2113">
                  <c:v>7.1462601238685202E-3</c:v>
                </c:pt>
                <c:pt idx="2114">
                  <c:v>7.1428571428571496E-3</c:v>
                </c:pt>
                <c:pt idx="2115">
                  <c:v>7.1394574012375103E-3</c:v>
                </c:pt>
                <c:pt idx="2116">
                  <c:v>7.1360608943862999E-3</c:v>
                </c:pt>
                <c:pt idx="2117">
                  <c:v>7.1326676176890202E-3</c:v>
                </c:pt>
                <c:pt idx="2118">
                  <c:v>7.1292775665399103E-3</c:v>
                </c:pt>
                <c:pt idx="2119">
                  <c:v>7.1258907363420396E-3</c:v>
                </c:pt>
                <c:pt idx="2120">
                  <c:v>7.1225071225071296E-3</c:v>
                </c:pt>
                <c:pt idx="2121">
                  <c:v>7.11912672045563E-3</c:v>
                </c:pt>
                <c:pt idx="2122">
                  <c:v>7.1157495256166997E-3</c:v>
                </c:pt>
                <c:pt idx="2123">
                  <c:v>7.1123755334281599E-3</c:v>
                </c:pt>
                <c:pt idx="2124">
                  <c:v>7.10900473933649E-3</c:v>
                </c:pt>
                <c:pt idx="2125">
                  <c:v>7.1056371387967802E-3</c:v>
                </c:pt>
                <c:pt idx="2126">
                  <c:v>7.10227272727274E-3</c:v>
                </c:pt>
                <c:pt idx="2127">
                  <c:v>7.0989115002366302E-3</c:v>
                </c:pt>
                <c:pt idx="2128">
                  <c:v>7.0955534531693502E-3</c:v>
                </c:pt>
                <c:pt idx="2129">
                  <c:v>7.5685903500473002E-3</c:v>
                </c:pt>
                <c:pt idx="2130">
                  <c:v>7.5650118203309602E-3</c:v>
                </c:pt>
                <c:pt idx="2131">
                  <c:v>7.5614366729678702E-3</c:v>
                </c:pt>
                <c:pt idx="2132">
                  <c:v>7.5578649031648598E-3</c:v>
                </c:pt>
                <c:pt idx="2133">
                  <c:v>7.5542965061378697E-3</c:v>
                </c:pt>
                <c:pt idx="2134">
                  <c:v>7.5507314771118498E-3</c:v>
                </c:pt>
                <c:pt idx="2135">
                  <c:v>7.5471698113207496E-3</c:v>
                </c:pt>
                <c:pt idx="2136">
                  <c:v>7.5436115040075497E-3</c:v>
                </c:pt>
                <c:pt idx="2137">
                  <c:v>7.5400565504241401E-3</c:v>
                </c:pt>
                <c:pt idx="2138">
                  <c:v>7.5365049458313901E-3</c:v>
                </c:pt>
                <c:pt idx="2139">
                  <c:v>7.5329566854990598E-3</c:v>
                </c:pt>
                <c:pt idx="2140">
                  <c:v>7.5294117647058904E-3</c:v>
                </c:pt>
                <c:pt idx="2141">
                  <c:v>7.52587017873941E-3</c:v>
                </c:pt>
                <c:pt idx="2142">
                  <c:v>7.5223319228960896E-3</c:v>
                </c:pt>
                <c:pt idx="2143">
                  <c:v>7.5187969924812199E-3</c:v>
                </c:pt>
                <c:pt idx="2144">
                  <c:v>7.5152653828088499E-3</c:v>
                </c:pt>
                <c:pt idx="2145">
                  <c:v>7.5117370892018899E-3</c:v>
                </c:pt>
                <c:pt idx="2146">
                  <c:v>7.5082121069920396E-3</c:v>
                </c:pt>
                <c:pt idx="2147">
                  <c:v>7.5046904315197102E-3</c:v>
                </c:pt>
                <c:pt idx="2148">
                  <c:v>7.50117205813409E-3</c:v>
                </c:pt>
                <c:pt idx="2149">
                  <c:v>7.96999531176747E-3</c:v>
                </c:pt>
                <c:pt idx="2150">
                  <c:v>7.9662605435801594E-3</c:v>
                </c:pt>
                <c:pt idx="2151">
                  <c:v>7.9625292740047003E-3</c:v>
                </c:pt>
                <c:pt idx="2152">
                  <c:v>7.9588014981273499E-3</c:v>
                </c:pt>
                <c:pt idx="2153">
                  <c:v>8.4269662921348503E-3</c:v>
                </c:pt>
                <c:pt idx="2154">
                  <c:v>8.4230229293402094E-3</c:v>
                </c:pt>
                <c:pt idx="2155">
                  <c:v>8.4190832553788803E-3</c:v>
                </c:pt>
                <c:pt idx="2156">
                  <c:v>8.4151472650771594E-3</c:v>
                </c:pt>
                <c:pt idx="2157">
                  <c:v>8.4112149532710196E-3</c:v>
                </c:pt>
                <c:pt idx="2158">
                  <c:v>8.4072863148061897E-3</c:v>
                </c:pt>
                <c:pt idx="2159">
                  <c:v>8.4033613445377991E-3</c:v>
                </c:pt>
                <c:pt idx="2160">
                  <c:v>8.3994400373308704E-3</c:v>
                </c:pt>
                <c:pt idx="2161">
                  <c:v>8.3955223880597292E-3</c:v>
                </c:pt>
                <c:pt idx="2162">
                  <c:v>8.3916083916084107E-3</c:v>
                </c:pt>
                <c:pt idx="2163">
                  <c:v>8.8578088578088795E-3</c:v>
                </c:pt>
                <c:pt idx="2164">
                  <c:v>8.8536812674744007E-3</c:v>
                </c:pt>
                <c:pt idx="2165">
                  <c:v>8.8495575221239197E-3</c:v>
                </c:pt>
                <c:pt idx="2166">
                  <c:v>8.8454376163873798E-3</c:v>
                </c:pt>
                <c:pt idx="2167">
                  <c:v>8.8413215449045998E-3</c:v>
                </c:pt>
                <c:pt idx="2168">
                  <c:v>8.8372093023255799E-3</c:v>
                </c:pt>
                <c:pt idx="2169">
                  <c:v>8.8331008833100796E-3</c:v>
                </c:pt>
                <c:pt idx="2170">
                  <c:v>8.8289962825279008E-3</c:v>
                </c:pt>
                <c:pt idx="2171">
                  <c:v>8.8248954946586293E-3</c:v>
                </c:pt>
                <c:pt idx="2172">
                  <c:v>8.8207985143918394E-3</c:v>
                </c:pt>
                <c:pt idx="2173">
                  <c:v>8.8167053364269499E-3</c:v>
                </c:pt>
                <c:pt idx="2174">
                  <c:v>8.8126159554731201E-3</c:v>
                </c:pt>
                <c:pt idx="2175">
                  <c:v>8.8085303662494494E-3</c:v>
                </c:pt>
                <c:pt idx="2176">
                  <c:v>8.8044485634847305E-3</c:v>
                </c:pt>
                <c:pt idx="2177">
                  <c:v>8.8003705419175508E-3</c:v>
                </c:pt>
                <c:pt idx="2178">
                  <c:v>9.2635479388606199E-3</c:v>
                </c:pt>
                <c:pt idx="2179">
                  <c:v>9.25925925925929E-3</c:v>
                </c:pt>
                <c:pt idx="2180">
                  <c:v>9.2549745488200007E-3</c:v>
                </c:pt>
                <c:pt idx="2181">
                  <c:v>9.2506938020351492E-3</c:v>
                </c:pt>
                <c:pt idx="2182">
                  <c:v>9.2464170134073306E-3</c:v>
                </c:pt>
                <c:pt idx="2183">
                  <c:v>9.7087378640776708E-3</c:v>
                </c:pt>
                <c:pt idx="2184">
                  <c:v>9.7042513863216193E-3</c:v>
                </c:pt>
                <c:pt idx="2185">
                  <c:v>9.6997690531178005E-3</c:v>
                </c:pt>
                <c:pt idx="2186">
                  <c:v>9.6952908587257993E-3</c:v>
                </c:pt>
                <c:pt idx="2187">
                  <c:v>9.6908167974157893E-3</c:v>
                </c:pt>
                <c:pt idx="2188">
                  <c:v>9.68634686346867E-3</c:v>
                </c:pt>
                <c:pt idx="2189">
                  <c:v>9.6818810511756608E-3</c:v>
                </c:pt>
                <c:pt idx="2190">
                  <c:v>9.6774193548387292E-3</c:v>
                </c:pt>
                <c:pt idx="2191">
                  <c:v>9.6729617687701507E-3</c:v>
                </c:pt>
                <c:pt idx="2192">
                  <c:v>9.6685082872928207E-3</c:v>
                </c:pt>
                <c:pt idx="2193">
                  <c:v>9.6640589047399996E-3</c:v>
                </c:pt>
                <c:pt idx="2194">
                  <c:v>9.6596136154554098E-3</c:v>
                </c:pt>
                <c:pt idx="2195">
                  <c:v>9.6551724137931092E-3</c:v>
                </c:pt>
                <c:pt idx="2196">
                  <c:v>9.6507352941176804E-3</c:v>
                </c:pt>
                <c:pt idx="2197">
                  <c:v>9.6463022508038697E-3</c:v>
                </c:pt>
                <c:pt idx="2198">
                  <c:v>9.6418732782369097E-3</c:v>
                </c:pt>
                <c:pt idx="2199">
                  <c:v>9.6374483708123009E-3</c:v>
                </c:pt>
                <c:pt idx="2200">
                  <c:v>9.6330275229357804E-3</c:v>
                </c:pt>
                <c:pt idx="2201">
                  <c:v>9.6286107290233808E-3</c:v>
                </c:pt>
                <c:pt idx="2202">
                  <c:v>9.6241979835013699E-3</c:v>
                </c:pt>
                <c:pt idx="2203">
                  <c:v>9.6197892808062707E-3</c:v>
                </c:pt>
                <c:pt idx="2204">
                  <c:v>9.6153846153846593E-3</c:v>
                </c:pt>
                <c:pt idx="2205">
                  <c:v>9.6109839816933603E-3</c:v>
                </c:pt>
                <c:pt idx="2206">
                  <c:v>9.6065873741994802E-3</c:v>
                </c:pt>
                <c:pt idx="2207">
                  <c:v>9.6021947873799907E-3</c:v>
                </c:pt>
                <c:pt idx="2208">
                  <c:v>9.5978062157221506E-3</c:v>
                </c:pt>
                <c:pt idx="2209">
                  <c:v>9.5934216537231706E-3</c:v>
                </c:pt>
                <c:pt idx="2210">
                  <c:v>9.5890410958904201E-3</c:v>
                </c:pt>
                <c:pt idx="2211">
                  <c:v>9.5846645367412501E-3</c:v>
                </c:pt>
                <c:pt idx="2212">
                  <c:v>9.5802919708029392E-3</c:v>
                </c:pt>
                <c:pt idx="2213">
                  <c:v>9.5759233926128503E-3</c:v>
                </c:pt>
                <c:pt idx="2214">
                  <c:v>9.5715587967183293E-3</c:v>
                </c:pt>
                <c:pt idx="2215">
                  <c:v>9.5671981776765305E-3</c:v>
                </c:pt>
                <c:pt idx="2216">
                  <c:v>9.5628415300546693E-3</c:v>
                </c:pt>
                <c:pt idx="2217">
                  <c:v>9.5584888484297106E-3</c:v>
                </c:pt>
                <c:pt idx="2218">
                  <c:v>9.5541401273885503E-3</c:v>
                </c:pt>
                <c:pt idx="2219">
                  <c:v>9.5497953615279792E-3</c:v>
                </c:pt>
                <c:pt idx="2220">
                  <c:v>9.5454545454545601E-3</c:v>
                </c:pt>
                <c:pt idx="2221">
                  <c:v>9.5411176737846496E-3</c:v>
                </c:pt>
                <c:pt idx="2222">
                  <c:v>9.5367847411444197E-3</c:v>
                </c:pt>
                <c:pt idx="2223">
                  <c:v>9.5324557421697792E-3</c:v>
                </c:pt>
                <c:pt idx="2224">
                  <c:v>9.5281306715063706E-3</c:v>
                </c:pt>
                <c:pt idx="2225">
                  <c:v>9.5238095238095403E-3</c:v>
                </c:pt>
                <c:pt idx="2226">
                  <c:v>9.5194922937443804E-3</c:v>
                </c:pt>
                <c:pt idx="2227">
                  <c:v>9.5151789759854999E-3</c:v>
                </c:pt>
                <c:pt idx="2228">
                  <c:v>9.5108695652174006E-3</c:v>
                </c:pt>
                <c:pt idx="2229">
                  <c:v>9.5065640561340196E-3</c:v>
                </c:pt>
                <c:pt idx="2230">
                  <c:v>9.5022624434389202E-3</c:v>
                </c:pt>
                <c:pt idx="2231">
                  <c:v>9.4979647218453207E-3</c:v>
                </c:pt>
                <c:pt idx="2232">
                  <c:v>9.4936708860759705E-3</c:v>
                </c:pt>
                <c:pt idx="2233">
                  <c:v>9.4893809308631092E-3</c:v>
                </c:pt>
                <c:pt idx="2234">
                  <c:v>9.4850948509485507E-3</c:v>
                </c:pt>
                <c:pt idx="2235">
                  <c:v>9.4808126410835195E-3</c:v>
                </c:pt>
                <c:pt idx="2236">
                  <c:v>9.4765342960289496E-3</c:v>
                </c:pt>
                <c:pt idx="2237">
                  <c:v>9.4722598105548301E-3</c:v>
                </c:pt>
                <c:pt idx="2238">
                  <c:v>9.4679891794409703E-3</c:v>
                </c:pt>
                <c:pt idx="2239">
                  <c:v>9.4637223974763703E-3</c:v>
                </c:pt>
                <c:pt idx="2240">
                  <c:v>9.9143758449752196E-3</c:v>
                </c:pt>
                <c:pt idx="2241">
                  <c:v>9.9099099099099596E-3</c:v>
                </c:pt>
                <c:pt idx="2242">
                  <c:v>9.9054479963980608E-3</c:v>
                </c:pt>
                <c:pt idx="2243">
                  <c:v>9.9009900990099393E-3</c:v>
                </c:pt>
                <c:pt idx="2244">
                  <c:v>9.8965362123257395E-3</c:v>
                </c:pt>
                <c:pt idx="2245">
                  <c:v>9.8920863309352996E-3</c:v>
                </c:pt>
                <c:pt idx="2246">
                  <c:v>9.8876404494382293E-3</c:v>
                </c:pt>
                <c:pt idx="2247">
                  <c:v>9.8831985624438599E-3</c:v>
                </c:pt>
                <c:pt idx="2248">
                  <c:v>9.8787606645711692E-3</c:v>
                </c:pt>
                <c:pt idx="2249">
                  <c:v>9.8743267504488499E-3</c:v>
                </c:pt>
                <c:pt idx="2250">
                  <c:v>9.8698968147151699E-3</c:v>
                </c:pt>
                <c:pt idx="2251">
                  <c:v>9.8654708520179799E-3</c:v>
                </c:pt>
                <c:pt idx="2252">
                  <c:v>9.8610488570148192E-3</c:v>
                </c:pt>
                <c:pt idx="2253">
                  <c:v>9.8566308243728008E-3</c:v>
                </c:pt>
                <c:pt idx="2254">
                  <c:v>9.8522167487685008E-3</c:v>
                </c:pt>
                <c:pt idx="2255">
                  <c:v>9.8478066248881193E-3</c:v>
                </c:pt>
                <c:pt idx="2256">
                  <c:v>9.8434004474273196E-3</c:v>
                </c:pt>
                <c:pt idx="2257">
                  <c:v>9.8389982110912502E-3</c:v>
                </c:pt>
                <c:pt idx="2258">
                  <c:v>9.8345999105945592E-3</c:v>
                </c:pt>
                <c:pt idx="2259">
                  <c:v>9.8302055406613194E-3</c:v>
                </c:pt>
                <c:pt idx="2260">
                  <c:v>9.8258150960250402E-3</c:v>
                </c:pt>
                <c:pt idx="2261">
                  <c:v>9.8214285714285695E-3</c:v>
                </c:pt>
                <c:pt idx="2262">
                  <c:v>9.8170459616242906E-3</c:v>
                </c:pt>
                <c:pt idx="2263">
                  <c:v>9.8126672613737895E-3</c:v>
                </c:pt>
                <c:pt idx="2264">
                  <c:v>9.8082924654480704E-3</c:v>
                </c:pt>
                <c:pt idx="2265">
                  <c:v>9.8039215686274595E-3</c:v>
                </c:pt>
                <c:pt idx="2266">
                  <c:v>9.7995545657015692E-3</c:v>
                </c:pt>
                <c:pt idx="2267">
                  <c:v>9.7951914514692907E-3</c:v>
                </c:pt>
                <c:pt idx="2268">
                  <c:v>9.7908322207387703E-3</c:v>
                </c:pt>
                <c:pt idx="2269">
                  <c:v>9.7864768683274296E-3</c:v>
                </c:pt>
                <c:pt idx="2270">
                  <c:v>9.7821253890617993E-3</c:v>
                </c:pt>
                <c:pt idx="2271">
                  <c:v>9.7777777777777707E-3</c:v>
                </c:pt>
                <c:pt idx="2272">
                  <c:v>9.7734340293203405E-3</c:v>
                </c:pt>
                <c:pt idx="2273">
                  <c:v>9.7690941385435402E-3</c:v>
                </c:pt>
                <c:pt idx="2274">
                  <c:v>9.7647581003106904E-3</c:v>
                </c:pt>
                <c:pt idx="2275">
                  <c:v>9.7604259094942504E-3</c:v>
                </c:pt>
                <c:pt idx="2276">
                  <c:v>9.7560975609756306E-3</c:v>
                </c:pt>
                <c:pt idx="2277">
                  <c:v>9.7517730496454007E-3</c:v>
                </c:pt>
                <c:pt idx="2278">
                  <c:v>9.7474523704031996E-3</c:v>
                </c:pt>
                <c:pt idx="2279">
                  <c:v>9.7431355181576799E-3</c:v>
                </c:pt>
                <c:pt idx="2280">
                  <c:v>9.7388224878264592E-3</c:v>
                </c:pt>
                <c:pt idx="2281">
                  <c:v>9.7345132743362796E-3</c:v>
                </c:pt>
                <c:pt idx="2282">
                  <c:v>9.7302078726227495E-3</c:v>
                </c:pt>
                <c:pt idx="2283">
                  <c:v>9.7259062776304302E-3</c:v>
                </c:pt>
                <c:pt idx="2284">
                  <c:v>9.7216084843128499E-3</c:v>
                </c:pt>
                <c:pt idx="2285">
                  <c:v>9.7173144876324998E-3</c:v>
                </c:pt>
                <c:pt idx="2286">
                  <c:v>9.7130242825606995E-3</c:v>
                </c:pt>
                <c:pt idx="2287">
                  <c:v>9.7087378640776708E-3</c:v>
                </c:pt>
                <c:pt idx="2288">
                  <c:v>9.7044552271724708E-3</c:v>
                </c:pt>
                <c:pt idx="2289">
                  <c:v>9.7001763668430295E-3</c:v>
                </c:pt>
                <c:pt idx="2290">
                  <c:v>9.6959012780960894E-3</c:v>
                </c:pt>
                <c:pt idx="2291">
                  <c:v>9.6916299559471498E-3</c:v>
                </c:pt>
                <c:pt idx="2292">
                  <c:v>9.6873623954205207E-3</c:v>
                </c:pt>
                <c:pt idx="2293">
                  <c:v>9.6830985915493193E-3</c:v>
                </c:pt>
                <c:pt idx="2294">
                  <c:v>9.6788385393752896E-3</c:v>
                </c:pt>
                <c:pt idx="2295">
                  <c:v>9.6745822339490296E-3</c:v>
                </c:pt>
                <c:pt idx="2296">
                  <c:v>1.01143359718557E-2</c:v>
                </c:pt>
                <c:pt idx="2297">
                  <c:v>1.01098901098901E-2</c:v>
                </c:pt>
                <c:pt idx="2298">
                  <c:v>1.01054481546572E-2</c:v>
                </c:pt>
                <c:pt idx="2299">
                  <c:v>1.01010101010101E-2</c:v>
                </c:pt>
                <c:pt idx="2300">
                  <c:v>1.0096575943810301E-2</c:v>
                </c:pt>
                <c:pt idx="2301">
                  <c:v>1.0092145677928901E-2</c:v>
                </c:pt>
                <c:pt idx="2302">
                  <c:v>1.00877192982456E-2</c:v>
                </c:pt>
                <c:pt idx="2303">
                  <c:v>1.00832967996492E-2</c:v>
                </c:pt>
                <c:pt idx="2304">
                  <c:v>1.0078878177037599E-2</c:v>
                </c:pt>
                <c:pt idx="2305">
                  <c:v>1.05170902716914E-2</c:v>
                </c:pt>
                <c:pt idx="2306">
                  <c:v>1.05124835742444E-2</c:v>
                </c:pt>
                <c:pt idx="2307">
                  <c:v>1.0507880910683E-2</c:v>
                </c:pt>
                <c:pt idx="2308">
                  <c:v>1.0503282275711101E-2</c:v>
                </c:pt>
                <c:pt idx="2309">
                  <c:v>1.0498687664041899E-2</c:v>
                </c:pt>
                <c:pt idx="2310">
                  <c:v>1.04940970703979E-2</c:v>
                </c:pt>
                <c:pt idx="2311">
                  <c:v>1.04895104895104E-2</c:v>
                </c:pt>
                <c:pt idx="2312">
                  <c:v>1.04849279161205E-2</c:v>
                </c:pt>
                <c:pt idx="2313">
                  <c:v>1.04803493449781E-2</c:v>
                </c:pt>
                <c:pt idx="2314">
                  <c:v>1.0475774770842401E-2</c:v>
                </c:pt>
                <c:pt idx="2315">
                  <c:v>1.04712041884816E-2</c:v>
                </c:pt>
                <c:pt idx="2316">
                  <c:v>1.04666375926733E-2</c:v>
                </c:pt>
                <c:pt idx="2317">
                  <c:v>1.0462074978204E-2</c:v>
                </c:pt>
                <c:pt idx="2318">
                  <c:v>1.0457516339869201E-2</c:v>
                </c:pt>
                <c:pt idx="2319">
                  <c:v>1.0452961672473801E-2</c:v>
                </c:pt>
                <c:pt idx="2320">
                  <c:v>1.04484109708315E-2</c:v>
                </c:pt>
                <c:pt idx="2321">
                  <c:v>1.0443864229764999E-2</c:v>
                </c:pt>
                <c:pt idx="2322">
                  <c:v>1.0439321444106101E-2</c:v>
                </c:pt>
                <c:pt idx="2323">
                  <c:v>1.0434782608695599E-2</c:v>
                </c:pt>
                <c:pt idx="2324">
                  <c:v>1.0869565217391301E-2</c:v>
                </c:pt>
                <c:pt idx="2325">
                  <c:v>1.13043478260869E-2</c:v>
                </c:pt>
                <c:pt idx="2326">
                  <c:v>1.1299435028248501E-2</c:v>
                </c:pt>
                <c:pt idx="2327">
                  <c:v>1.1294526498696699E-2</c:v>
                </c:pt>
                <c:pt idx="2328">
                  <c:v>1.12896222318714E-2</c:v>
                </c:pt>
                <c:pt idx="2329">
                  <c:v>1.1284722222222199E-2</c:v>
                </c:pt>
                <c:pt idx="2330">
                  <c:v>1.1279826464208199E-2</c:v>
                </c:pt>
                <c:pt idx="2331">
                  <c:v>1.17136659436008E-2</c:v>
                </c:pt>
                <c:pt idx="2332">
                  <c:v>1.17085862966176E-2</c:v>
                </c:pt>
                <c:pt idx="2333">
                  <c:v>1.17035110533159E-2</c:v>
                </c:pt>
                <c:pt idx="2334">
                  <c:v>1.1698440207972199E-2</c:v>
                </c:pt>
                <c:pt idx="2335">
                  <c:v>1.1693373754872199E-2</c:v>
                </c:pt>
                <c:pt idx="2336">
                  <c:v>1.16883116883116E-2</c:v>
                </c:pt>
                <c:pt idx="2337">
                  <c:v>1.16832540025962E-2</c:v>
                </c:pt>
                <c:pt idx="2338">
                  <c:v>1.16782006920415E-2</c:v>
                </c:pt>
                <c:pt idx="2339">
                  <c:v>1.16731517509727E-2</c:v>
                </c:pt>
                <c:pt idx="2340">
                  <c:v>1.1668107173725101E-2</c:v>
                </c:pt>
                <c:pt idx="2341">
                  <c:v>1.16630669546436E-2</c:v>
                </c:pt>
                <c:pt idx="2342">
                  <c:v>1.16580310880829E-2</c:v>
                </c:pt>
                <c:pt idx="2343">
                  <c:v>1.16529995684074E-2</c:v>
                </c:pt>
                <c:pt idx="2344">
                  <c:v>1.1647972389991299E-2</c:v>
                </c:pt>
                <c:pt idx="2345">
                  <c:v>1.16429495472186E-2</c:v>
                </c:pt>
                <c:pt idx="2346">
                  <c:v>1.16379310344827E-2</c:v>
                </c:pt>
                <c:pt idx="2347">
                  <c:v>1.16329168461869E-2</c:v>
                </c:pt>
                <c:pt idx="2348">
                  <c:v>1.1627906976744099E-2</c:v>
                </c:pt>
                <c:pt idx="2349">
                  <c:v>1.1622901420576801E-2</c:v>
                </c:pt>
                <c:pt idx="2350">
                  <c:v>1.1617900172117E-2</c:v>
                </c:pt>
                <c:pt idx="2351">
                  <c:v>1.16129032258064E-2</c:v>
                </c:pt>
                <c:pt idx="2352">
                  <c:v>1.16079105760963E-2</c:v>
                </c:pt>
                <c:pt idx="2353">
                  <c:v>1.16029222174473E-2</c:v>
                </c:pt>
                <c:pt idx="2354">
                  <c:v>1.15979381443298E-2</c:v>
                </c:pt>
                <c:pt idx="2355">
                  <c:v>1.15929583512237E-2</c:v>
                </c:pt>
                <c:pt idx="2356">
                  <c:v>1.1587982832618001E-2</c:v>
                </c:pt>
                <c:pt idx="2357">
                  <c:v>1.1583011583011499E-2</c:v>
                </c:pt>
                <c:pt idx="2358">
                  <c:v>1.1578044596912499E-2</c:v>
                </c:pt>
                <c:pt idx="2359">
                  <c:v>1.1573081868838399E-2</c:v>
                </c:pt>
                <c:pt idx="2360">
                  <c:v>1.15681233933161E-2</c:v>
                </c:pt>
                <c:pt idx="2361">
                  <c:v>1.15631691648822E-2</c:v>
                </c:pt>
                <c:pt idx="2362">
                  <c:v>1.1558219178082099E-2</c:v>
                </c:pt>
                <c:pt idx="2363">
                  <c:v>1.15532734274711E-2</c:v>
                </c:pt>
                <c:pt idx="2364">
                  <c:v>1.1548331907613301E-2</c:v>
                </c:pt>
                <c:pt idx="2365">
                  <c:v>1.15433946130825E-2</c:v>
                </c:pt>
                <c:pt idx="2366">
                  <c:v>1.1538461538461499E-2</c:v>
                </c:pt>
                <c:pt idx="2367">
                  <c:v>1.1533532678342499E-2</c:v>
                </c:pt>
                <c:pt idx="2368">
                  <c:v>1.1528608027326999E-2</c:v>
                </c:pt>
                <c:pt idx="2369">
                  <c:v>1.15236875800256E-2</c:v>
                </c:pt>
                <c:pt idx="2370">
                  <c:v>1.1518771331057999E-2</c:v>
                </c:pt>
                <c:pt idx="2371">
                  <c:v>1.1513859275053299E-2</c:v>
                </c:pt>
                <c:pt idx="2372">
                  <c:v>1.1508951406649599E-2</c:v>
                </c:pt>
                <c:pt idx="2373">
                  <c:v>1.1504047720494201E-2</c:v>
                </c:pt>
                <c:pt idx="2374">
                  <c:v>1.14991482112436E-2</c:v>
                </c:pt>
                <c:pt idx="2375">
                  <c:v>1.1494252873563199E-2</c:v>
                </c:pt>
                <c:pt idx="2376">
                  <c:v>1.1489361702127599E-2</c:v>
                </c:pt>
                <c:pt idx="2377">
                  <c:v>1.14844746916205E-2</c:v>
                </c:pt>
                <c:pt idx="2378">
                  <c:v>1.1479591836734601E-2</c:v>
                </c:pt>
                <c:pt idx="2379">
                  <c:v>1.1474713132171599E-2</c:v>
                </c:pt>
                <c:pt idx="2380">
                  <c:v>1.1469838572642299E-2</c:v>
                </c:pt>
                <c:pt idx="2381">
                  <c:v>1.18946474086661E-2</c:v>
                </c:pt>
                <c:pt idx="2382">
                  <c:v>1.18895966029724E-2</c:v>
                </c:pt>
                <c:pt idx="2383">
                  <c:v>1.1884550084889599E-2</c:v>
                </c:pt>
                <c:pt idx="2384">
                  <c:v>1.18795078489605E-2</c:v>
                </c:pt>
                <c:pt idx="2385">
                  <c:v>1.1874469889737E-2</c:v>
                </c:pt>
                <c:pt idx="2386">
                  <c:v>1.2298558100084799E-2</c:v>
                </c:pt>
                <c:pt idx="2387">
                  <c:v>1.22933446375582E-2</c:v>
                </c:pt>
                <c:pt idx="2388">
                  <c:v>1.22881355932203E-2</c:v>
                </c:pt>
                <c:pt idx="2389">
                  <c:v>1.2282930961457E-2</c:v>
                </c:pt>
                <c:pt idx="2390">
                  <c:v>1.22777307366638E-2</c:v>
                </c:pt>
                <c:pt idx="2391">
                  <c:v>1.22725349132458E-2</c:v>
                </c:pt>
                <c:pt idx="2392">
                  <c:v>1.2267343485617499E-2</c:v>
                </c:pt>
                <c:pt idx="2393">
                  <c:v>1.22621564482029E-2</c:v>
                </c:pt>
                <c:pt idx="2394">
                  <c:v>1.22569737954353E-2</c:v>
                </c:pt>
                <c:pt idx="2395">
                  <c:v>1.2251795521757499E-2</c:v>
                </c:pt>
                <c:pt idx="2396">
                  <c:v>1.26742712294043E-2</c:v>
                </c:pt>
                <c:pt idx="2397">
                  <c:v>1.2668918918918901E-2</c:v>
                </c:pt>
                <c:pt idx="2398">
                  <c:v>1.26635711270578E-2</c:v>
                </c:pt>
                <c:pt idx="2399">
                  <c:v>1.26582278481012E-2</c:v>
                </c:pt>
                <c:pt idx="2400">
                  <c:v>1.2652889076339E-2</c:v>
                </c:pt>
                <c:pt idx="2401">
                  <c:v>1.26475548060708E-2</c:v>
                </c:pt>
                <c:pt idx="2402">
                  <c:v>1.2642225031605499E-2</c:v>
                </c:pt>
                <c:pt idx="2403">
                  <c:v>1.2636899747262001E-2</c:v>
                </c:pt>
                <c:pt idx="2404">
                  <c:v>1.26315789473684E-2</c:v>
                </c:pt>
                <c:pt idx="2405">
                  <c:v>1.26262626262626E-2</c:v>
                </c:pt>
                <c:pt idx="2406">
                  <c:v>1.26209507782919E-2</c:v>
                </c:pt>
                <c:pt idx="2407">
                  <c:v>1.26156433978132E-2</c:v>
                </c:pt>
                <c:pt idx="2408">
                  <c:v>1.26103404791929E-2</c:v>
                </c:pt>
                <c:pt idx="2409">
                  <c:v>1.26050420168067E-2</c:v>
                </c:pt>
                <c:pt idx="2410">
                  <c:v>1.25997480050399E-2</c:v>
                </c:pt>
                <c:pt idx="2411">
                  <c:v>1.3019739605207799E-2</c:v>
                </c:pt>
                <c:pt idx="2412">
                  <c:v>1.3014273719563299E-2</c:v>
                </c:pt>
                <c:pt idx="2413">
                  <c:v>1.30088124213176E-2</c:v>
                </c:pt>
                <c:pt idx="2414">
                  <c:v>1.30033557046979E-2</c:v>
                </c:pt>
                <c:pt idx="2415">
                  <c:v>1.29979035639413E-2</c:v>
                </c:pt>
                <c:pt idx="2416">
                  <c:v>1.29924559932942E-2</c:v>
                </c:pt>
                <c:pt idx="2417">
                  <c:v>1.2987012987012899E-2</c:v>
                </c:pt>
                <c:pt idx="2418">
                  <c:v>1.2981574539363499E-2</c:v>
                </c:pt>
                <c:pt idx="2419">
                  <c:v>1.29761406446211E-2</c:v>
                </c:pt>
                <c:pt idx="2420">
                  <c:v>1.29707112970711E-2</c:v>
                </c:pt>
                <c:pt idx="2421">
                  <c:v>1.29652864910079E-2</c:v>
                </c:pt>
                <c:pt idx="2422">
                  <c:v>1.2959866220735699E-2</c:v>
                </c:pt>
                <c:pt idx="2423">
                  <c:v>1.29544504805683E-2</c:v>
                </c:pt>
                <c:pt idx="2424">
                  <c:v>1.29490392648287E-2</c:v>
                </c:pt>
                <c:pt idx="2425">
                  <c:v>1.2943632567849601E-2</c:v>
                </c:pt>
                <c:pt idx="2426">
                  <c:v>1.2938230383973201E-2</c:v>
                </c:pt>
                <c:pt idx="2427">
                  <c:v>1.2932832707551099E-2</c:v>
                </c:pt>
                <c:pt idx="2428">
                  <c:v>1.2927439532944099E-2</c:v>
                </c:pt>
                <c:pt idx="2429">
                  <c:v>1.29220508545227E-2</c:v>
                </c:pt>
                <c:pt idx="2430">
                  <c:v>1.2916666666666601E-2</c:v>
                </c:pt>
                <c:pt idx="2431">
                  <c:v>1.3333333333333299E-2</c:v>
                </c:pt>
                <c:pt idx="2432">
                  <c:v>1.33277800916284E-2</c:v>
                </c:pt>
                <c:pt idx="2433">
                  <c:v>1.33222314737718E-2</c:v>
                </c:pt>
                <c:pt idx="2434">
                  <c:v>1.33166874739908E-2</c:v>
                </c:pt>
                <c:pt idx="2435">
                  <c:v>1.33111480865224E-2</c:v>
                </c:pt>
                <c:pt idx="2436">
                  <c:v>1.3305613305613299E-2</c:v>
                </c:pt>
                <c:pt idx="2437">
                  <c:v>1.33000831255195E-2</c:v>
                </c:pt>
                <c:pt idx="2438">
                  <c:v>1.3294557540506799E-2</c:v>
                </c:pt>
                <c:pt idx="2439">
                  <c:v>1.37100124636476E-2</c:v>
                </c:pt>
                <c:pt idx="2440">
                  <c:v>1.3704318936877E-2</c:v>
                </c:pt>
                <c:pt idx="2441">
                  <c:v>1.3698630136986301E-2</c:v>
                </c:pt>
                <c:pt idx="2442">
                  <c:v>1.3692946058091199E-2</c:v>
                </c:pt>
                <c:pt idx="2443">
                  <c:v>1.3687266694317701E-2</c:v>
                </c:pt>
                <c:pt idx="2444">
                  <c:v>1.4102032351721199E-2</c:v>
                </c:pt>
                <c:pt idx="2445">
                  <c:v>1.40961857379767E-2</c:v>
                </c:pt>
                <c:pt idx="2446">
                  <c:v>1.40903439701616E-2</c:v>
                </c:pt>
                <c:pt idx="2447">
                  <c:v>1.4084507042253501E-2</c:v>
                </c:pt>
                <c:pt idx="2448">
                  <c:v>1.40786749482401E-2</c:v>
                </c:pt>
                <c:pt idx="2449">
                  <c:v>1.4072847682119201E-2</c:v>
                </c:pt>
                <c:pt idx="2450">
                  <c:v>1.40670252378982E-2</c:v>
                </c:pt>
                <c:pt idx="2451">
                  <c:v>1.40612076095947E-2</c:v>
                </c:pt>
                <c:pt idx="2452">
                  <c:v>1.4055394791235999E-2</c:v>
                </c:pt>
                <c:pt idx="2453">
                  <c:v>1.40495867768595E-2</c:v>
                </c:pt>
                <c:pt idx="2454">
                  <c:v>1.4043783560512099E-2</c:v>
                </c:pt>
                <c:pt idx="2455">
                  <c:v>1.4037985136250999E-2</c:v>
                </c:pt>
                <c:pt idx="2456">
                  <c:v>1.40321914981427E-2</c:v>
                </c:pt>
                <c:pt idx="2457">
                  <c:v>1.4026402640264E-2</c:v>
                </c:pt>
                <c:pt idx="2458">
                  <c:v>1.4020618556701E-2</c:v>
                </c:pt>
                <c:pt idx="2459">
                  <c:v>1.40148392415498E-2</c:v>
                </c:pt>
                <c:pt idx="2460">
                  <c:v>1.4009064688916301E-2</c:v>
                </c:pt>
                <c:pt idx="2461">
                  <c:v>1.40032948929159E-2</c:v>
                </c:pt>
                <c:pt idx="2462">
                  <c:v>1.39975298476739E-2</c:v>
                </c:pt>
                <c:pt idx="2463">
                  <c:v>1.39917695473251E-2</c:v>
                </c:pt>
                <c:pt idx="2464">
                  <c:v>1.3986013986013899E-2</c:v>
                </c:pt>
                <c:pt idx="2465">
                  <c:v>1.3980263157894701E-2</c:v>
                </c:pt>
                <c:pt idx="2466">
                  <c:v>1.3974517057131101E-2</c:v>
                </c:pt>
                <c:pt idx="2467">
                  <c:v>1.39687756778964E-2</c:v>
                </c:pt>
                <c:pt idx="2468">
                  <c:v>1.39630390143737E-2</c:v>
                </c:pt>
                <c:pt idx="2469">
                  <c:v>1.39573070607553E-2</c:v>
                </c:pt>
                <c:pt idx="2470">
                  <c:v>1.39515798112433E-2</c:v>
                </c:pt>
                <c:pt idx="2471">
                  <c:v>1.39458572600492E-2</c:v>
                </c:pt>
                <c:pt idx="2472">
                  <c:v>1.3940139401394E-2</c:v>
                </c:pt>
                <c:pt idx="2473">
                  <c:v>1.39344262295081E-2</c:v>
                </c:pt>
                <c:pt idx="2474">
                  <c:v>1.3928717738631699E-2</c:v>
                </c:pt>
                <c:pt idx="2475">
                  <c:v>1.3923013923013899E-2</c:v>
                </c:pt>
                <c:pt idx="2476">
                  <c:v>1.3917314776913599E-2</c:v>
                </c:pt>
                <c:pt idx="2477">
                  <c:v>1.3911620294598999E-2</c:v>
                </c:pt>
                <c:pt idx="2478">
                  <c:v>1.39059304703476E-2</c:v>
                </c:pt>
                <c:pt idx="2479">
                  <c:v>1.39002452984464E-2</c:v>
                </c:pt>
                <c:pt idx="2480">
                  <c:v>1.3894564773191599E-2</c:v>
                </c:pt>
                <c:pt idx="2481">
                  <c:v>1.38888888888888E-2</c:v>
                </c:pt>
                <c:pt idx="2482">
                  <c:v>1.3883217639853E-2</c:v>
                </c:pt>
                <c:pt idx="2483">
                  <c:v>1.4291547570436901E-2</c:v>
                </c:pt>
                <c:pt idx="2484">
                  <c:v>1.42857142857142E-2</c:v>
                </c:pt>
                <c:pt idx="2485">
                  <c:v>1.42798857609139E-2</c:v>
                </c:pt>
                <c:pt idx="2486">
                  <c:v>1.4274061990212E-2</c:v>
                </c:pt>
                <c:pt idx="2487">
                  <c:v>1.4268242967794499E-2</c:v>
                </c:pt>
                <c:pt idx="2488">
                  <c:v>1.42624286878565E-2</c:v>
                </c:pt>
                <c:pt idx="2489">
                  <c:v>1.42566191446028E-2</c:v>
                </c:pt>
                <c:pt idx="2490">
                  <c:v>1.4250814332247499E-2</c:v>
                </c:pt>
                <c:pt idx="2491">
                  <c:v>1.42450142450142E-2</c:v>
                </c:pt>
                <c:pt idx="2492">
                  <c:v>1.4239218877135799E-2</c:v>
                </c:pt>
                <c:pt idx="2493">
                  <c:v>1.42334282228548E-2</c:v>
                </c:pt>
                <c:pt idx="2494">
                  <c:v>1.4227642276422699E-2</c:v>
                </c:pt>
                <c:pt idx="2495">
                  <c:v>1.4221861032100699E-2</c:v>
                </c:pt>
                <c:pt idx="2496">
                  <c:v>1.4216084484159199E-2</c:v>
                </c:pt>
                <c:pt idx="2497">
                  <c:v>1.4622258326563701E-2</c:v>
                </c:pt>
                <c:pt idx="2498">
                  <c:v>1.46163215590742E-2</c:v>
                </c:pt>
                <c:pt idx="2499">
                  <c:v>1.46103896103896E-2</c:v>
                </c:pt>
                <c:pt idx="2500">
                  <c:v>1.4604462474645001E-2</c:v>
                </c:pt>
                <c:pt idx="2501">
                  <c:v>1.4598540145985399E-2</c:v>
                </c:pt>
                <c:pt idx="2502">
                  <c:v>1.4592622618565001E-2</c:v>
                </c:pt>
                <c:pt idx="2503">
                  <c:v>1.45867098865478E-2</c:v>
                </c:pt>
                <c:pt idx="2504">
                  <c:v>1.4580801944106899E-2</c:v>
                </c:pt>
                <c:pt idx="2505">
                  <c:v>1.4574898785425099E-2</c:v>
                </c:pt>
                <c:pt idx="2506">
                  <c:v>1.45690004046944E-2</c:v>
                </c:pt>
                <c:pt idx="2507">
                  <c:v>1.45631067961165E-2</c:v>
                </c:pt>
                <c:pt idx="2508">
                  <c:v>1.45572179539021E-2</c:v>
                </c:pt>
                <c:pt idx="2509">
                  <c:v>1.45513338722716E-2</c:v>
                </c:pt>
                <c:pt idx="2510">
                  <c:v>1.45454545454545E-2</c:v>
                </c:pt>
                <c:pt idx="2511">
                  <c:v>1.45395799676898E-2</c:v>
                </c:pt>
                <c:pt idx="2512">
                  <c:v>1.4533710133225601E-2</c:v>
                </c:pt>
                <c:pt idx="2513">
                  <c:v>1.4527845036319599E-2</c:v>
                </c:pt>
                <c:pt idx="2514">
                  <c:v>1.45219846712384E-2</c:v>
                </c:pt>
                <c:pt idx="2515">
                  <c:v>1.4516129032257999E-2</c:v>
                </c:pt>
                <c:pt idx="2516">
                  <c:v>1.45102781136638E-2</c:v>
                </c:pt>
                <c:pt idx="2517">
                  <c:v>1.45044319097502E-2</c:v>
                </c:pt>
                <c:pt idx="2518">
                  <c:v>1.4498590414820701E-2</c:v>
                </c:pt>
                <c:pt idx="2519">
                  <c:v>1.4492753623188401E-2</c:v>
                </c:pt>
                <c:pt idx="2520">
                  <c:v>1.4486921529175001E-2</c:v>
                </c:pt>
                <c:pt idx="2521">
                  <c:v>1.44810941271118E-2</c:v>
                </c:pt>
                <c:pt idx="2522">
                  <c:v>1.44752714113389E-2</c:v>
                </c:pt>
                <c:pt idx="2523">
                  <c:v>1.44694533762057E-2</c:v>
                </c:pt>
                <c:pt idx="2524">
                  <c:v>1.44636400160707E-2</c:v>
                </c:pt>
                <c:pt idx="2525">
                  <c:v>1.44578313253012E-2</c:v>
                </c:pt>
                <c:pt idx="2526">
                  <c:v>1.44520272982737E-2</c:v>
                </c:pt>
                <c:pt idx="2527">
                  <c:v>1.44462279293739E-2</c:v>
                </c:pt>
                <c:pt idx="2528">
                  <c:v>1.44404332129963E-2</c:v>
                </c:pt>
                <c:pt idx="2529">
                  <c:v>1.44346431435445E-2</c:v>
                </c:pt>
                <c:pt idx="2530">
                  <c:v>1.4428857715430799E-2</c:v>
                </c:pt>
                <c:pt idx="2531">
                  <c:v>1.44230769230769E-2</c:v>
                </c:pt>
                <c:pt idx="2532">
                  <c:v>1.4417300760913E-2</c:v>
                </c:pt>
                <c:pt idx="2533">
                  <c:v>1.44115292233787E-2</c:v>
                </c:pt>
                <c:pt idx="2534">
                  <c:v>1.4405762304921899E-2</c:v>
                </c:pt>
                <c:pt idx="2535">
                  <c:v>1.44E-2</c:v>
                </c:pt>
                <c:pt idx="2536">
                  <c:v>1.4394242303078701E-2</c:v>
                </c:pt>
                <c:pt idx="2537">
                  <c:v>1.4388489208633001E-2</c:v>
                </c:pt>
                <c:pt idx="2538">
                  <c:v>1.43827407111466E-2</c:v>
                </c:pt>
                <c:pt idx="2539">
                  <c:v>1.43769968051118E-2</c:v>
                </c:pt>
                <c:pt idx="2540">
                  <c:v>1.43712574850299E-2</c:v>
                </c:pt>
                <c:pt idx="2541">
                  <c:v>1.4365522745411001E-2</c:v>
                </c:pt>
                <c:pt idx="2542">
                  <c:v>1.43597925807738E-2</c:v>
                </c:pt>
                <c:pt idx="2543">
                  <c:v>1.43540669856459E-2</c:v>
                </c:pt>
                <c:pt idx="2544">
                  <c:v>1.43483459545635E-2</c:v>
                </c:pt>
                <c:pt idx="2545">
                  <c:v>1.4342629482071699E-2</c:v>
                </c:pt>
                <c:pt idx="2546">
                  <c:v>1.4336917562724E-2</c:v>
                </c:pt>
                <c:pt idx="2547">
                  <c:v>1.4331210191082799E-2</c:v>
                </c:pt>
                <c:pt idx="2548">
                  <c:v>1.4325507361719E-2</c:v>
                </c:pt>
                <c:pt idx="2549">
                  <c:v>1.4319809069212401E-2</c:v>
                </c:pt>
                <c:pt idx="2550">
                  <c:v>1.4314115308151E-2</c:v>
                </c:pt>
                <c:pt idx="2551">
                  <c:v>1.4308426073131901E-2</c:v>
                </c:pt>
                <c:pt idx="2552">
                  <c:v>1.4302741358760401E-2</c:v>
                </c:pt>
                <c:pt idx="2553">
                  <c:v>1.47000397298371E-2</c:v>
                </c:pt>
                <c:pt idx="2554">
                  <c:v>1.4694201747418501E-2</c:v>
                </c:pt>
                <c:pt idx="2555">
                  <c:v>1.46883684001587E-2</c:v>
                </c:pt>
                <c:pt idx="2556">
                  <c:v>1.4682539682539599E-2</c:v>
                </c:pt>
                <c:pt idx="2557">
                  <c:v>1.4676715589051899E-2</c:v>
                </c:pt>
                <c:pt idx="2558">
                  <c:v>1.4670896114195E-2</c:v>
                </c:pt>
                <c:pt idx="2559">
                  <c:v>1.4665081252477201E-2</c:v>
                </c:pt>
                <c:pt idx="2560">
                  <c:v>1.46592709984152E-2</c:v>
                </c:pt>
                <c:pt idx="2561">
                  <c:v>1.4653465346534601E-2</c:v>
                </c:pt>
                <c:pt idx="2562">
                  <c:v>1.46476642913697E-2</c:v>
                </c:pt>
                <c:pt idx="2563">
                  <c:v>1.46418678274633E-2</c:v>
                </c:pt>
                <c:pt idx="2564">
                  <c:v>1.4636075949367E-2</c:v>
                </c:pt>
                <c:pt idx="2565">
                  <c:v>1.50316455696202E-2</c:v>
                </c:pt>
                <c:pt idx="2566">
                  <c:v>1.5025701858442E-2</c:v>
                </c:pt>
                <c:pt idx="2567">
                  <c:v>1.5019762845849801E-2</c:v>
                </c:pt>
                <c:pt idx="2568">
                  <c:v>1.5013828526274199E-2</c:v>
                </c:pt>
                <c:pt idx="2569">
                  <c:v>1.5007898894154799E-2</c:v>
                </c:pt>
                <c:pt idx="2570">
                  <c:v>1.50019739439399E-2</c:v>
                </c:pt>
                <c:pt idx="2571">
                  <c:v>1.4996053670086801E-2</c:v>
                </c:pt>
                <c:pt idx="2572">
                  <c:v>1.53906866614048E-2</c:v>
                </c:pt>
                <c:pt idx="2573">
                  <c:v>1.53846153846153E-2</c:v>
                </c:pt>
                <c:pt idx="2574">
                  <c:v>1.5378548895899E-2</c:v>
                </c:pt>
                <c:pt idx="2575">
                  <c:v>1.5372487189593999E-2</c:v>
                </c:pt>
                <c:pt idx="2576">
                  <c:v>1.5366430260047199E-2</c:v>
                </c:pt>
                <c:pt idx="2577">
                  <c:v>1.5360378101614801E-2</c:v>
                </c:pt>
                <c:pt idx="2578">
                  <c:v>1.5754233950374098E-2</c:v>
                </c:pt>
                <c:pt idx="2579">
                  <c:v>1.5748031496062902E-2</c:v>
                </c:pt>
                <c:pt idx="2580">
                  <c:v>1.5741833923652099E-2</c:v>
                </c:pt>
                <c:pt idx="2581">
                  <c:v>1.5735641227379998E-2</c:v>
                </c:pt>
                <c:pt idx="2582">
                  <c:v>1.57294534014942E-2</c:v>
                </c:pt>
                <c:pt idx="2583">
                  <c:v>1.5723270440251499E-2</c:v>
                </c:pt>
                <c:pt idx="2584">
                  <c:v>1.5717092337917401E-2</c:v>
                </c:pt>
                <c:pt idx="2585">
                  <c:v>1.5710919088766599E-2</c:v>
                </c:pt>
                <c:pt idx="2586">
                  <c:v>1.57047506870828E-2</c:v>
                </c:pt>
                <c:pt idx="2587">
                  <c:v>1.5698587127158499E-2</c:v>
                </c:pt>
                <c:pt idx="2588">
                  <c:v>1.5692428403295398E-2</c:v>
                </c:pt>
                <c:pt idx="2589">
                  <c:v>1.5686274509803901E-2</c:v>
                </c:pt>
                <c:pt idx="2590">
                  <c:v>1.5680125441003601E-2</c:v>
                </c:pt>
                <c:pt idx="2591">
                  <c:v>1.56739811912225E-2</c:v>
                </c:pt>
                <c:pt idx="2592">
                  <c:v>1.5667841754798201E-2</c:v>
                </c:pt>
                <c:pt idx="2593">
                  <c:v>1.60595377986682E-2</c:v>
                </c:pt>
                <c:pt idx="2594">
                  <c:v>1.6053249804228599E-2</c:v>
                </c:pt>
                <c:pt idx="2595">
                  <c:v>1.6046966731898201E-2</c:v>
                </c:pt>
                <c:pt idx="2596">
                  <c:v>1.6040688575899801E-2</c:v>
                </c:pt>
                <c:pt idx="2597">
                  <c:v>1.6034415330465301E-2</c:v>
                </c:pt>
                <c:pt idx="2598">
                  <c:v>1.60281469898358E-2</c:v>
                </c:pt>
                <c:pt idx="2599">
                  <c:v>1.6021883548261E-2</c:v>
                </c:pt>
                <c:pt idx="2600">
                  <c:v>1.6015624999999999E-2</c:v>
                </c:pt>
                <c:pt idx="2601">
                  <c:v>1.60093713393205E-2</c:v>
                </c:pt>
                <c:pt idx="2602">
                  <c:v>1.60031225604996E-2</c:v>
                </c:pt>
                <c:pt idx="2603">
                  <c:v>1.5996878657822799E-2</c:v>
                </c:pt>
                <c:pt idx="2604">
                  <c:v>1.5990639625585001E-2</c:v>
                </c:pt>
                <c:pt idx="2605">
                  <c:v>1.5984405458089601E-2</c:v>
                </c:pt>
                <c:pt idx="2606">
                  <c:v>1.5978176149649199E-2</c:v>
                </c:pt>
                <c:pt idx="2607">
                  <c:v>1.59719516945852E-2</c:v>
                </c:pt>
                <c:pt idx="2608">
                  <c:v>1.5965732087227399E-2</c:v>
                </c:pt>
                <c:pt idx="2609">
                  <c:v>1.5959517321915102E-2</c:v>
                </c:pt>
                <c:pt idx="2610">
                  <c:v>1.5953307392996101E-2</c:v>
                </c:pt>
                <c:pt idx="2611">
                  <c:v>1.59471022948269E-2</c:v>
                </c:pt>
                <c:pt idx="2612">
                  <c:v>1.5940902021772899E-2</c:v>
                </c:pt>
                <c:pt idx="2613">
                  <c:v>1.6329704510108799E-2</c:v>
                </c:pt>
                <c:pt idx="2614">
                  <c:v>1.63233579479207E-2</c:v>
                </c:pt>
                <c:pt idx="2615">
                  <c:v>1.6712009327633101E-2</c:v>
                </c:pt>
                <c:pt idx="2616">
                  <c:v>1.7100660707345498E-2</c:v>
                </c:pt>
                <c:pt idx="2617">
                  <c:v>1.7489312087057899E-2</c:v>
                </c:pt>
                <c:pt idx="2618">
                  <c:v>1.7482517482517501E-2</c:v>
                </c:pt>
                <c:pt idx="2619">
                  <c:v>1.7475728155339799E-2</c:v>
                </c:pt>
                <c:pt idx="2620">
                  <c:v>1.74689440993788E-2</c:v>
                </c:pt>
                <c:pt idx="2621">
                  <c:v>1.7462165308498201E-2</c:v>
                </c:pt>
                <c:pt idx="2622">
                  <c:v>1.7455391776570899E-2</c:v>
                </c:pt>
                <c:pt idx="2623">
                  <c:v>1.7448623497479599E-2</c:v>
                </c:pt>
                <c:pt idx="2624">
                  <c:v>1.7441860465116199E-2</c:v>
                </c:pt>
                <c:pt idx="2625">
                  <c:v>1.7435102673382399E-2</c:v>
                </c:pt>
                <c:pt idx="2626">
                  <c:v>1.7428350116189002E-2</c:v>
                </c:pt>
                <c:pt idx="2627">
                  <c:v>1.74216027874564E-2</c:v>
                </c:pt>
                <c:pt idx="2628">
                  <c:v>1.7414860681114499E-2</c:v>
                </c:pt>
                <c:pt idx="2629">
                  <c:v>1.7408123791102501E-2</c:v>
                </c:pt>
                <c:pt idx="2630">
                  <c:v>1.7794970986460299E-2</c:v>
                </c:pt>
                <c:pt idx="2631">
                  <c:v>1.7788089713843699E-2</c:v>
                </c:pt>
                <c:pt idx="2632">
                  <c:v>1.7781213761113201E-2</c:v>
                </c:pt>
                <c:pt idx="2633">
                  <c:v>1.7774343122102E-2</c:v>
                </c:pt>
                <c:pt idx="2634">
                  <c:v>1.77674777906528E-2</c:v>
                </c:pt>
                <c:pt idx="2635">
                  <c:v>1.77606177606177E-2</c:v>
                </c:pt>
                <c:pt idx="2636">
                  <c:v>1.7753763025858699E-2</c:v>
                </c:pt>
                <c:pt idx="2637">
                  <c:v>1.7746913580246899E-2</c:v>
                </c:pt>
                <c:pt idx="2638">
                  <c:v>1.7740069417662999E-2</c:v>
                </c:pt>
                <c:pt idx="2639">
                  <c:v>1.7733230531996901E-2</c:v>
                </c:pt>
                <c:pt idx="2640">
                  <c:v>1.77263969171483E-2</c:v>
                </c:pt>
                <c:pt idx="2641">
                  <c:v>1.7719568567026101E-2</c:v>
                </c:pt>
                <c:pt idx="2642">
                  <c:v>1.8104776579352801E-2</c:v>
                </c:pt>
                <c:pt idx="2643">
                  <c:v>1.8097805159799699E-2</c:v>
                </c:pt>
                <c:pt idx="2644">
                  <c:v>1.8090839107005301E-2</c:v>
                </c:pt>
                <c:pt idx="2645">
                  <c:v>1.80838784147749E-2</c:v>
                </c:pt>
                <c:pt idx="2646">
                  <c:v>1.8076923076923001E-2</c:v>
                </c:pt>
                <c:pt idx="2647">
                  <c:v>1.8069973087274101E-2</c:v>
                </c:pt>
                <c:pt idx="2648">
                  <c:v>1.8063028439661798E-2</c:v>
                </c:pt>
                <c:pt idx="2649">
                  <c:v>1.80560891279293E-2</c:v>
                </c:pt>
                <c:pt idx="2650">
                  <c:v>1.8049155145929301E-2</c:v>
                </c:pt>
                <c:pt idx="2651">
                  <c:v>1.8042226487523901E-2</c:v>
                </c:pt>
                <c:pt idx="2652">
                  <c:v>1.8035303146584799E-2</c:v>
                </c:pt>
                <c:pt idx="2653">
                  <c:v>1.8028385116992701E-2</c:v>
                </c:pt>
                <c:pt idx="2654">
                  <c:v>1.8021472392638099E-2</c:v>
                </c:pt>
                <c:pt idx="2655">
                  <c:v>1.8014564967420401E-2</c:v>
                </c:pt>
                <c:pt idx="2656">
                  <c:v>1.83978535837485E-2</c:v>
                </c:pt>
                <c:pt idx="2657">
                  <c:v>1.8390804597701101E-2</c:v>
                </c:pt>
                <c:pt idx="2658">
                  <c:v>1.8383761011106801E-2</c:v>
                </c:pt>
                <c:pt idx="2659">
                  <c:v>1.8376722817764101E-2</c:v>
                </c:pt>
                <c:pt idx="2660">
                  <c:v>1.8369690011481001E-2</c:v>
                </c:pt>
                <c:pt idx="2661">
                  <c:v>1.8362662586074899E-2</c:v>
                </c:pt>
                <c:pt idx="2662">
                  <c:v>1.8355640535372801E-2</c:v>
                </c:pt>
                <c:pt idx="2663">
                  <c:v>1.8348623853211E-2</c:v>
                </c:pt>
                <c:pt idx="2664">
                  <c:v>1.8730886850152902E-2</c:v>
                </c:pt>
                <c:pt idx="2665">
                  <c:v>1.8723729461215199E-2</c:v>
                </c:pt>
                <c:pt idx="2666">
                  <c:v>1.8716577540106898E-2</c:v>
                </c:pt>
                <c:pt idx="2667">
                  <c:v>1.8709431080565199E-2</c:v>
                </c:pt>
                <c:pt idx="2668">
                  <c:v>1.8702290076335799E-2</c:v>
                </c:pt>
                <c:pt idx="2669">
                  <c:v>1.8695154521175102E-2</c:v>
                </c:pt>
                <c:pt idx="2670">
                  <c:v>1.8688024408848199E-2</c:v>
                </c:pt>
                <c:pt idx="2671">
                  <c:v>1.8680899733130099E-2</c:v>
                </c:pt>
                <c:pt idx="2672">
                  <c:v>1.8673780487804801E-2</c:v>
                </c:pt>
                <c:pt idx="2673">
                  <c:v>1.8666666666666599E-2</c:v>
                </c:pt>
                <c:pt idx="2674">
                  <c:v>1.86595582635187E-2</c:v>
                </c:pt>
                <c:pt idx="2675">
                  <c:v>1.8652455272173501E-2</c:v>
                </c:pt>
                <c:pt idx="2676">
                  <c:v>1.86453576864535E-2</c:v>
                </c:pt>
                <c:pt idx="2677">
                  <c:v>1.8638265500190099E-2</c:v>
                </c:pt>
                <c:pt idx="2678">
                  <c:v>1.8631178707224302E-2</c:v>
                </c:pt>
                <c:pt idx="2679">
                  <c:v>1.8624097301406298E-2</c:v>
                </c:pt>
                <c:pt idx="2680">
                  <c:v>1.9004180919802299E-2</c:v>
                </c:pt>
                <c:pt idx="2681">
                  <c:v>1.9384264538198401E-2</c:v>
                </c:pt>
                <c:pt idx="2682">
                  <c:v>1.93768996960486E-2</c:v>
                </c:pt>
                <c:pt idx="2683">
                  <c:v>1.9369540448157901E-2</c:v>
                </c:pt>
                <c:pt idx="2684">
                  <c:v>1.9362186788154899E-2</c:v>
                </c:pt>
                <c:pt idx="2685">
                  <c:v>1.9354838709677399E-2</c:v>
                </c:pt>
                <c:pt idx="2686">
                  <c:v>1.9347496206373199E-2</c:v>
                </c:pt>
                <c:pt idx="2687">
                  <c:v>1.93401592718998E-2</c:v>
                </c:pt>
                <c:pt idx="2688">
                  <c:v>1.9332827899924101E-2</c:v>
                </c:pt>
                <c:pt idx="2689">
                  <c:v>1.93255020841227E-2</c:v>
                </c:pt>
                <c:pt idx="2690">
                  <c:v>1.93181818181818E-2</c:v>
                </c:pt>
                <c:pt idx="2691">
                  <c:v>1.9310867095797001E-2</c:v>
                </c:pt>
                <c:pt idx="2692">
                  <c:v>1.9303557910673699E-2</c:v>
                </c:pt>
                <c:pt idx="2693">
                  <c:v>1.9296254256526601E-2</c:v>
                </c:pt>
                <c:pt idx="2694">
                  <c:v>1.9288956127080099E-2</c:v>
                </c:pt>
                <c:pt idx="2695">
                  <c:v>1.9281663516067998E-2</c:v>
                </c:pt>
                <c:pt idx="2696">
                  <c:v>1.9274376417233501E-2</c:v>
                </c:pt>
                <c:pt idx="2697">
                  <c:v>1.9267094824329398E-2</c:v>
                </c:pt>
                <c:pt idx="2698">
                  <c:v>1.92598187311178E-2</c:v>
                </c:pt>
                <c:pt idx="2699">
                  <c:v>1.9252548131370301E-2</c:v>
                </c:pt>
                <c:pt idx="2700">
                  <c:v>1.9245283018867899E-2</c:v>
                </c:pt>
                <c:pt idx="2701">
                  <c:v>1.9238023387400899E-2</c:v>
                </c:pt>
                <c:pt idx="2702">
                  <c:v>1.9230769230769201E-2</c:v>
                </c:pt>
                <c:pt idx="2703">
                  <c:v>1.9223520542781699E-2</c:v>
                </c:pt>
                <c:pt idx="2704">
                  <c:v>1.9216277317256902E-2</c:v>
                </c:pt>
                <c:pt idx="2705">
                  <c:v>1.92090395480226E-2</c:v>
                </c:pt>
                <c:pt idx="2706">
                  <c:v>1.92018072289157E-2</c:v>
                </c:pt>
                <c:pt idx="2707">
                  <c:v>1.9194580353782398E-2</c:v>
                </c:pt>
                <c:pt idx="2708">
                  <c:v>1.9187358916478499E-2</c:v>
                </c:pt>
                <c:pt idx="2709">
                  <c:v>1.9180142910868701E-2</c:v>
                </c:pt>
                <c:pt idx="2710">
                  <c:v>1.9172932330827001E-2</c:v>
                </c:pt>
                <c:pt idx="2711">
                  <c:v>1.91657271702367E-2</c:v>
                </c:pt>
                <c:pt idx="2712">
                  <c:v>1.91585274229902E-2</c:v>
                </c:pt>
                <c:pt idx="2713">
                  <c:v>1.9151333082989101E-2</c:v>
                </c:pt>
                <c:pt idx="2714">
                  <c:v>1.9144144144144101E-2</c:v>
                </c:pt>
                <c:pt idx="2715">
                  <c:v>1.9519519519519499E-2</c:v>
                </c:pt>
                <c:pt idx="2716">
                  <c:v>1.9512195121951199E-2</c:v>
                </c:pt>
                <c:pt idx="2717">
                  <c:v>1.9504876219054799E-2</c:v>
                </c:pt>
                <c:pt idx="2718">
                  <c:v>1.9497562804649399E-2</c:v>
                </c:pt>
                <c:pt idx="2719">
                  <c:v>1.94902548725637E-2</c:v>
                </c:pt>
                <c:pt idx="2720">
                  <c:v>1.9482952416635401E-2</c:v>
                </c:pt>
                <c:pt idx="2721">
                  <c:v>1.94756554307116E-2</c:v>
                </c:pt>
                <c:pt idx="2722">
                  <c:v>1.9468363908648399E-2</c:v>
                </c:pt>
                <c:pt idx="2723">
                  <c:v>1.9461077844311302E-2</c:v>
                </c:pt>
                <c:pt idx="2724">
                  <c:v>1.98353293413174E-2</c:v>
                </c:pt>
                <c:pt idx="2725">
                  <c:v>1.9827908716797599E-2</c:v>
                </c:pt>
                <c:pt idx="2726">
                  <c:v>1.98204936424832E-2</c:v>
                </c:pt>
                <c:pt idx="2727">
                  <c:v>1.98130841121495E-2</c:v>
                </c:pt>
                <c:pt idx="2728">
                  <c:v>1.9805680119581399E-2</c:v>
                </c:pt>
                <c:pt idx="2729">
                  <c:v>1.9798281658572999E-2</c:v>
                </c:pt>
                <c:pt idx="2730">
                  <c:v>1.9790888722927499E-2</c:v>
                </c:pt>
                <c:pt idx="2731">
                  <c:v>1.9783501306457701E-2</c:v>
                </c:pt>
                <c:pt idx="2732">
                  <c:v>1.9776119402985001E-2</c:v>
                </c:pt>
                <c:pt idx="2733">
                  <c:v>1.9768743006340898E-2</c:v>
                </c:pt>
                <c:pt idx="2734">
                  <c:v>1.97613721103654E-2</c:v>
                </c:pt>
                <c:pt idx="2735">
                  <c:v>1.9754006708907899E-2</c:v>
                </c:pt>
                <c:pt idx="2736">
                  <c:v>1.9746646795827098E-2</c:v>
                </c:pt>
                <c:pt idx="2737">
                  <c:v>1.9739292364990599E-2</c:v>
                </c:pt>
                <c:pt idx="2738">
                  <c:v>1.9731943410275499E-2</c:v>
                </c:pt>
                <c:pt idx="2739">
                  <c:v>2.0104244229337299E-2</c:v>
                </c:pt>
                <c:pt idx="2740">
                  <c:v>2.0096762188314202E-2</c:v>
                </c:pt>
                <c:pt idx="2741">
                  <c:v>2.0089285714285698E-2</c:v>
                </c:pt>
                <c:pt idx="2742">
                  <c:v>2.0081814801041199E-2</c:v>
                </c:pt>
                <c:pt idx="2743">
                  <c:v>2.0074349442379201E-2</c:v>
                </c:pt>
                <c:pt idx="2744">
                  <c:v>2.0066889632107E-2</c:v>
                </c:pt>
                <c:pt idx="2745">
                  <c:v>2.0438498699368202E-2</c:v>
                </c:pt>
                <c:pt idx="2746">
                  <c:v>2.0430906389301701E-2</c:v>
                </c:pt>
                <c:pt idx="2747">
                  <c:v>2.0423319717786801E-2</c:v>
                </c:pt>
                <c:pt idx="2748">
                  <c:v>2.0794652803564798E-2</c:v>
                </c:pt>
                <c:pt idx="2749">
                  <c:v>2.0786933927245701E-2</c:v>
                </c:pt>
                <c:pt idx="2750">
                  <c:v>2.07792207792208E-2</c:v>
                </c:pt>
                <c:pt idx="2751">
                  <c:v>2.0771513353115698E-2</c:v>
                </c:pt>
                <c:pt idx="2752">
                  <c:v>2.0763811642565799E-2</c:v>
                </c:pt>
                <c:pt idx="2753">
                  <c:v>2.0756115641215801E-2</c:v>
                </c:pt>
                <c:pt idx="2754">
                  <c:v>2.07484253427195E-2</c:v>
                </c:pt>
                <c:pt idx="2755">
                  <c:v>2.0740740740740699E-2</c:v>
                </c:pt>
                <c:pt idx="2756">
                  <c:v>2.0733061828952199E-2</c:v>
                </c:pt>
                <c:pt idx="2757">
                  <c:v>2.0725388601036201E-2</c:v>
                </c:pt>
                <c:pt idx="2758">
                  <c:v>2.0717721050684399E-2</c:v>
                </c:pt>
                <c:pt idx="2759">
                  <c:v>2.07100591715976E-2</c:v>
                </c:pt>
                <c:pt idx="2760">
                  <c:v>2.0702402957486099E-2</c:v>
                </c:pt>
                <c:pt idx="2761">
                  <c:v>2.1072088724584201E-2</c:v>
                </c:pt>
                <c:pt idx="2762">
                  <c:v>2.1064301552106399E-2</c:v>
                </c:pt>
                <c:pt idx="2763">
                  <c:v>2.10565201329884E-2</c:v>
                </c:pt>
                <c:pt idx="2764">
                  <c:v>2.1048744460856798E-2</c:v>
                </c:pt>
                <c:pt idx="2765">
                  <c:v>2.1040974529346699E-2</c:v>
                </c:pt>
                <c:pt idx="2766">
                  <c:v>2.10332103321034E-2</c:v>
                </c:pt>
                <c:pt idx="2767">
                  <c:v>2.1025451862781201E-2</c:v>
                </c:pt>
                <c:pt idx="2768">
                  <c:v>2.1017699115044201E-2</c:v>
                </c:pt>
                <c:pt idx="2769">
                  <c:v>2.1386430678466E-2</c:v>
                </c:pt>
                <c:pt idx="2770">
                  <c:v>2.1378547733136698E-2</c:v>
                </c:pt>
                <c:pt idx="2771">
                  <c:v>2.1747143383707999E-2</c:v>
                </c:pt>
                <c:pt idx="2772">
                  <c:v>2.1739130434782601E-2</c:v>
                </c:pt>
                <c:pt idx="2773">
                  <c:v>2.1731123388581901E-2</c:v>
                </c:pt>
                <c:pt idx="2774">
                  <c:v>2.2099447513812199E-2</c:v>
                </c:pt>
                <c:pt idx="2775">
                  <c:v>2.2091310751104602E-2</c:v>
                </c:pt>
                <c:pt idx="2776">
                  <c:v>2.2083179977916902E-2</c:v>
                </c:pt>
                <c:pt idx="2777">
                  <c:v>2.2075055187637999E-2</c:v>
                </c:pt>
                <c:pt idx="2778">
                  <c:v>2.2066936373666701E-2</c:v>
                </c:pt>
                <c:pt idx="2779">
                  <c:v>2.2058823529411801E-2</c:v>
                </c:pt>
                <c:pt idx="2780">
                  <c:v>2.2050716648290999E-2</c:v>
                </c:pt>
                <c:pt idx="2781">
                  <c:v>2.20426157237326E-2</c:v>
                </c:pt>
                <c:pt idx="2782">
                  <c:v>2.2034520749173801E-2</c:v>
                </c:pt>
                <c:pt idx="2783">
                  <c:v>2.2026431718061599E-2</c:v>
                </c:pt>
                <c:pt idx="2784">
                  <c:v>2.2018348623853299E-2</c:v>
                </c:pt>
                <c:pt idx="2785">
                  <c:v>2.2010271460014701E-2</c:v>
                </c:pt>
                <c:pt idx="2786">
                  <c:v>2.2002200220022101E-2</c:v>
                </c:pt>
                <c:pt idx="2787">
                  <c:v>2.1994134897360702E-2</c:v>
                </c:pt>
                <c:pt idx="2788">
                  <c:v>2.1986075485525901E-2</c:v>
                </c:pt>
                <c:pt idx="2789">
                  <c:v>2.19780219780219E-2</c:v>
                </c:pt>
                <c:pt idx="2790">
                  <c:v>2.1969974368363201E-2</c:v>
                </c:pt>
                <c:pt idx="2791">
                  <c:v>2.1961932650073301E-2</c:v>
                </c:pt>
                <c:pt idx="2792">
                  <c:v>2.1953896816684901E-2</c:v>
                </c:pt>
                <c:pt idx="2793">
                  <c:v>2.1945866861740999E-2</c:v>
                </c:pt>
                <c:pt idx="2794">
                  <c:v>2.1937842778793501E-2</c:v>
                </c:pt>
                <c:pt idx="2795">
                  <c:v>2.1929824561403501E-2</c:v>
                </c:pt>
                <c:pt idx="2796">
                  <c:v>2.19218122031422E-2</c:v>
                </c:pt>
                <c:pt idx="2797">
                  <c:v>2.1913805697589401E-2</c:v>
                </c:pt>
                <c:pt idx="2798">
                  <c:v>2.19058050383352E-2</c:v>
                </c:pt>
                <c:pt idx="2799">
                  <c:v>2.18978102189782E-2</c:v>
                </c:pt>
                <c:pt idx="2800">
                  <c:v>2.1889821233126501E-2</c:v>
                </c:pt>
                <c:pt idx="2801">
                  <c:v>2.1881838074398301E-2</c:v>
                </c:pt>
                <c:pt idx="2802">
                  <c:v>2.187386073642E-2</c:v>
                </c:pt>
                <c:pt idx="2803">
                  <c:v>2.1865889212827901E-2</c:v>
                </c:pt>
                <c:pt idx="2804">
                  <c:v>2.1857923497267801E-2</c:v>
                </c:pt>
                <c:pt idx="2805">
                  <c:v>2.2222222222222199E-2</c:v>
                </c:pt>
                <c:pt idx="2806">
                  <c:v>2.2214129643117201E-2</c:v>
                </c:pt>
                <c:pt idx="2807">
                  <c:v>2.2206042955952E-2</c:v>
                </c:pt>
                <c:pt idx="2808">
                  <c:v>2.21979621542941E-2</c:v>
                </c:pt>
                <c:pt idx="2809">
                  <c:v>2.25618631732168E-2</c:v>
                </c:pt>
                <c:pt idx="2810">
                  <c:v>2.2553655874863601E-2</c:v>
                </c:pt>
                <c:pt idx="2811">
                  <c:v>2.2917424518006501E-2</c:v>
                </c:pt>
                <c:pt idx="2812">
                  <c:v>2.2909090909091E-2</c:v>
                </c:pt>
                <c:pt idx="2813">
                  <c:v>2.2900763358778602E-2</c:v>
                </c:pt>
                <c:pt idx="2814">
                  <c:v>2.2892441860465199E-2</c:v>
                </c:pt>
                <c:pt idx="2815">
                  <c:v>2.28841264075554E-2</c:v>
                </c:pt>
                <c:pt idx="2816">
                  <c:v>2.2875816993464099E-2</c:v>
                </c:pt>
                <c:pt idx="2817">
                  <c:v>2.2867513611615299E-2</c:v>
                </c:pt>
                <c:pt idx="2818">
                  <c:v>2.2859216255442599E-2</c:v>
                </c:pt>
                <c:pt idx="2819">
                  <c:v>2.2850924918389501E-2</c:v>
                </c:pt>
                <c:pt idx="2820">
                  <c:v>2.2842639593908601E-2</c:v>
                </c:pt>
                <c:pt idx="2821">
                  <c:v>2.28343602754622E-2</c:v>
                </c:pt>
                <c:pt idx="2822">
                  <c:v>2.2826086956521701E-2</c:v>
                </c:pt>
                <c:pt idx="2823">
                  <c:v>2.28178196305686E-2</c:v>
                </c:pt>
                <c:pt idx="2824">
                  <c:v>2.28095582910934E-2</c:v>
                </c:pt>
                <c:pt idx="2825">
                  <c:v>2.2801302931596101E-2</c:v>
                </c:pt>
                <c:pt idx="2826">
                  <c:v>2.2793053545586101E-2</c:v>
                </c:pt>
                <c:pt idx="2827">
                  <c:v>2.2784810126582199E-2</c:v>
                </c:pt>
                <c:pt idx="2828">
                  <c:v>2.27765726681129E-2</c:v>
                </c:pt>
                <c:pt idx="2829">
                  <c:v>2.2768341163715199E-2</c:v>
                </c:pt>
                <c:pt idx="2830">
                  <c:v>2.2760115606936401E-2</c:v>
                </c:pt>
                <c:pt idx="2831">
                  <c:v>2.27518959913326E-2</c:v>
                </c:pt>
                <c:pt idx="2832">
                  <c:v>2.2743682310469401E-2</c:v>
                </c:pt>
                <c:pt idx="2833">
                  <c:v>2.3104693140794198E-2</c:v>
                </c:pt>
                <c:pt idx="2834">
                  <c:v>2.3096355106459701E-2</c:v>
                </c:pt>
                <c:pt idx="2835">
                  <c:v>2.3088023088023001E-2</c:v>
                </c:pt>
                <c:pt idx="2836">
                  <c:v>2.3079697078975898E-2</c:v>
                </c:pt>
                <c:pt idx="2837">
                  <c:v>2.3071377072819099E-2</c:v>
                </c:pt>
                <c:pt idx="2838">
                  <c:v>2.3063063063063001E-2</c:v>
                </c:pt>
                <c:pt idx="2839">
                  <c:v>2.34234234234235E-2</c:v>
                </c:pt>
                <c:pt idx="2840">
                  <c:v>2.3414985590778099E-2</c:v>
                </c:pt>
                <c:pt idx="2841">
                  <c:v>2.3406553835073798E-2</c:v>
                </c:pt>
                <c:pt idx="2842">
                  <c:v>2.3398128149747999E-2</c:v>
                </c:pt>
                <c:pt idx="2843">
                  <c:v>2.3389708528247601E-2</c:v>
                </c:pt>
                <c:pt idx="2844">
                  <c:v>2.3381294964028701E-2</c:v>
                </c:pt>
                <c:pt idx="2845">
                  <c:v>2.3372887450557302E-2</c:v>
                </c:pt>
                <c:pt idx="2846">
                  <c:v>2.3364485981308299E-2</c:v>
                </c:pt>
                <c:pt idx="2847">
                  <c:v>2.3356090549766399E-2</c:v>
                </c:pt>
                <c:pt idx="2848">
                  <c:v>2.33477011494252E-2</c:v>
                </c:pt>
                <c:pt idx="2849">
                  <c:v>2.3339317773788198E-2</c:v>
                </c:pt>
                <c:pt idx="2850">
                  <c:v>2.3330940416367602E-2</c:v>
                </c:pt>
                <c:pt idx="2851">
                  <c:v>2.3322569070685199E-2</c:v>
                </c:pt>
                <c:pt idx="2852">
                  <c:v>2.3314203730272501E-2</c:v>
                </c:pt>
                <c:pt idx="2853">
                  <c:v>2.33058443886698E-2</c:v>
                </c:pt>
                <c:pt idx="2854">
                  <c:v>2.32974910394265E-2</c:v>
                </c:pt>
                <c:pt idx="2855">
                  <c:v>2.3289143676101801E-2</c:v>
                </c:pt>
                <c:pt idx="2856">
                  <c:v>2.36474381941956E-2</c:v>
                </c:pt>
                <c:pt idx="2857">
                  <c:v>2.4005732712289601E-2</c:v>
                </c:pt>
                <c:pt idx="2858">
                  <c:v>2.39971346704871E-2</c:v>
                </c:pt>
                <c:pt idx="2859">
                  <c:v>2.3988542785535201E-2</c:v>
                </c:pt>
                <c:pt idx="2860">
                  <c:v>2.3979957050823199E-2</c:v>
                </c:pt>
                <c:pt idx="2861">
                  <c:v>2.43378668575518E-2</c:v>
                </c:pt>
                <c:pt idx="2862">
                  <c:v>2.4329159212880098E-2</c:v>
                </c:pt>
                <c:pt idx="2863">
                  <c:v>2.4320457796852601E-2</c:v>
                </c:pt>
                <c:pt idx="2864">
                  <c:v>2.46781115879828E-2</c:v>
                </c:pt>
                <c:pt idx="2865">
                  <c:v>2.50357653791131E-2</c:v>
                </c:pt>
                <c:pt idx="2866">
                  <c:v>2.5026814444047099E-2</c:v>
                </c:pt>
                <c:pt idx="2867">
                  <c:v>2.5017869907076402E-2</c:v>
                </c:pt>
                <c:pt idx="2868">
                  <c:v>2.50089317613434E-2</c:v>
                </c:pt>
                <c:pt idx="2869">
                  <c:v>2.5000000000000001E-2</c:v>
                </c:pt>
                <c:pt idx="2870">
                  <c:v>2.4991074616208399E-2</c:v>
                </c:pt>
                <c:pt idx="2871">
                  <c:v>2.4982155603140599E-2</c:v>
                </c:pt>
                <c:pt idx="2872">
                  <c:v>2.49732429539779E-2</c:v>
                </c:pt>
                <c:pt idx="2873">
                  <c:v>2.4964336661911501E-2</c:v>
                </c:pt>
                <c:pt idx="2874">
                  <c:v>2.4955436720142599E-2</c:v>
                </c:pt>
                <c:pt idx="2875">
                  <c:v>2.49465431218816E-2</c:v>
                </c:pt>
                <c:pt idx="2876">
                  <c:v>2.4937655860349201E-2</c:v>
                </c:pt>
                <c:pt idx="2877">
                  <c:v>2.4928774928774902E-2</c:v>
                </c:pt>
                <c:pt idx="2878">
                  <c:v>2.4919900320398699E-2</c:v>
                </c:pt>
                <c:pt idx="2879">
                  <c:v>2.4911032028469799E-2</c:v>
                </c:pt>
                <c:pt idx="2880">
                  <c:v>2.4902170046246799E-2</c:v>
                </c:pt>
                <c:pt idx="2881">
                  <c:v>2.4893314366998501E-2</c:v>
                </c:pt>
                <c:pt idx="2882">
                  <c:v>2.4884464984002801E-2</c:v>
                </c:pt>
                <c:pt idx="2883">
                  <c:v>2.4875621890547199E-2</c:v>
                </c:pt>
                <c:pt idx="2884">
                  <c:v>2.4866785079928899E-2</c:v>
                </c:pt>
                <c:pt idx="2885">
                  <c:v>2.4857954545454499E-2</c:v>
                </c:pt>
                <c:pt idx="2886">
                  <c:v>2.4849130280440199E-2</c:v>
                </c:pt>
                <c:pt idx="2887">
                  <c:v>2.4840312278211599E-2</c:v>
                </c:pt>
                <c:pt idx="2888">
                  <c:v>2.48315005321036E-2</c:v>
                </c:pt>
                <c:pt idx="2889">
                  <c:v>2.48226950354609E-2</c:v>
                </c:pt>
                <c:pt idx="2890">
                  <c:v>2.4813895781637799E-2</c:v>
                </c:pt>
                <c:pt idx="2891">
                  <c:v>2.4805102763997201E-2</c:v>
                </c:pt>
                <c:pt idx="2892">
                  <c:v>2.4796315975912201E-2</c:v>
                </c:pt>
                <c:pt idx="2893">
                  <c:v>2.4787535410764901E-2</c:v>
                </c:pt>
                <c:pt idx="2894">
                  <c:v>2.4778761061946899E-2</c:v>
                </c:pt>
                <c:pt idx="2895">
                  <c:v>2.5132743362831798E-2</c:v>
                </c:pt>
                <c:pt idx="2896">
                  <c:v>2.5486725663716799E-2</c:v>
                </c:pt>
                <c:pt idx="2897">
                  <c:v>2.5840707964601799E-2</c:v>
                </c:pt>
                <c:pt idx="2898">
                  <c:v>2.5831564048124599E-2</c:v>
                </c:pt>
                <c:pt idx="2899">
                  <c:v>2.5822426600636699E-2</c:v>
                </c:pt>
                <c:pt idx="2900">
                  <c:v>2.58132956152759E-2</c:v>
                </c:pt>
                <c:pt idx="2901">
                  <c:v>2.58041710851892E-2</c:v>
                </c:pt>
                <c:pt idx="2902">
                  <c:v>2.6157652880876601E-2</c:v>
                </c:pt>
                <c:pt idx="2903">
                  <c:v>2.6148409893992901E-2</c:v>
                </c:pt>
                <c:pt idx="2904">
                  <c:v>2.6139173436948E-2</c:v>
                </c:pt>
                <c:pt idx="2905">
                  <c:v>2.6129943502824899E-2</c:v>
                </c:pt>
                <c:pt idx="2906">
                  <c:v>2.61207200847158E-2</c:v>
                </c:pt>
                <c:pt idx="2907">
                  <c:v>2.6473702788563501E-2</c:v>
                </c:pt>
                <c:pt idx="2908">
                  <c:v>2.6464361326746601E-2</c:v>
                </c:pt>
                <c:pt idx="2909">
                  <c:v>2.6455026455026499E-2</c:v>
                </c:pt>
                <c:pt idx="2910">
                  <c:v>2.6445698166431601E-2</c:v>
                </c:pt>
                <c:pt idx="2911">
                  <c:v>2.64363764540008E-2</c:v>
                </c:pt>
                <c:pt idx="2912">
                  <c:v>2.64270613107822E-2</c:v>
                </c:pt>
                <c:pt idx="2913">
                  <c:v>2.6417752729834501E-2</c:v>
                </c:pt>
                <c:pt idx="2914">
                  <c:v>2.64084507042253E-2</c:v>
                </c:pt>
                <c:pt idx="2915">
                  <c:v>2.6399155227032699E-2</c:v>
                </c:pt>
                <c:pt idx="2916">
                  <c:v>2.63898662913441E-2</c:v>
                </c:pt>
                <c:pt idx="2917">
                  <c:v>2.6741731175228801E-2</c:v>
                </c:pt>
                <c:pt idx="2918">
                  <c:v>2.6732325008793599E-2</c:v>
                </c:pt>
                <c:pt idx="2919">
                  <c:v>2.67229254571026E-2</c:v>
                </c:pt>
                <c:pt idx="2920">
                  <c:v>2.6713532513180999E-2</c:v>
                </c:pt>
                <c:pt idx="2921">
                  <c:v>2.6704146170063298E-2</c:v>
                </c:pt>
                <c:pt idx="2922">
                  <c:v>2.6694766420793901E-2</c:v>
                </c:pt>
                <c:pt idx="2923">
                  <c:v>2.6685393258427E-2</c:v>
                </c:pt>
                <c:pt idx="2924">
                  <c:v>2.7036516853932501E-2</c:v>
                </c:pt>
                <c:pt idx="2925">
                  <c:v>2.7027027027027101E-2</c:v>
                </c:pt>
                <c:pt idx="2926">
                  <c:v>2.7017543859649201E-2</c:v>
                </c:pt>
                <c:pt idx="2927">
                  <c:v>2.70080673447913E-2</c:v>
                </c:pt>
                <c:pt idx="2928">
                  <c:v>2.6998597475455799E-2</c:v>
                </c:pt>
                <c:pt idx="2929">
                  <c:v>2.6989134244654701E-2</c:v>
                </c:pt>
                <c:pt idx="2930">
                  <c:v>2.697967764541E-2</c:v>
                </c:pt>
                <c:pt idx="2931">
                  <c:v>2.6970227670753098E-2</c:v>
                </c:pt>
                <c:pt idx="2932">
                  <c:v>2.6960784313725401E-2</c:v>
                </c:pt>
                <c:pt idx="2933">
                  <c:v>2.6951347567378402E-2</c:v>
                </c:pt>
                <c:pt idx="2934">
                  <c:v>2.6941917424772598E-2</c:v>
                </c:pt>
                <c:pt idx="2935">
                  <c:v>2.69324938789786E-2</c:v>
                </c:pt>
                <c:pt idx="2936">
                  <c:v>2.6923076923077001E-2</c:v>
                </c:pt>
                <c:pt idx="2937">
                  <c:v>2.69136665501572E-2</c:v>
                </c:pt>
                <c:pt idx="2938">
                  <c:v>2.6904262753319402E-2</c:v>
                </c:pt>
                <c:pt idx="2939">
                  <c:v>2.6894865525672398E-2</c:v>
                </c:pt>
                <c:pt idx="2940">
                  <c:v>2.6885474860335101E-2</c:v>
                </c:pt>
                <c:pt idx="2941">
                  <c:v>2.72346368715084E-2</c:v>
                </c:pt>
                <c:pt idx="2942">
                  <c:v>2.7225130890052299E-2</c:v>
                </c:pt>
                <c:pt idx="2943">
                  <c:v>2.7574171029668498E-2</c:v>
                </c:pt>
                <c:pt idx="2944">
                  <c:v>2.7564549895324399E-2</c:v>
                </c:pt>
                <c:pt idx="2945">
                  <c:v>2.7913468248429801E-2</c:v>
                </c:pt>
                <c:pt idx="2946">
                  <c:v>2.7903732124171701E-2</c:v>
                </c:pt>
                <c:pt idx="2947">
                  <c:v>2.78940027894003E-2</c:v>
                </c:pt>
                <c:pt idx="2948">
                  <c:v>2.78842802370163E-2</c:v>
                </c:pt>
                <c:pt idx="2949">
                  <c:v>2.78745644599304E-2</c:v>
                </c:pt>
                <c:pt idx="2950">
                  <c:v>2.78648554510624E-2</c:v>
                </c:pt>
                <c:pt idx="2951">
                  <c:v>2.78551532033426E-2</c:v>
                </c:pt>
                <c:pt idx="2952">
                  <c:v>2.78454577097112E-2</c:v>
                </c:pt>
                <c:pt idx="2953">
                  <c:v>2.78357689631177E-2</c:v>
                </c:pt>
                <c:pt idx="2954">
                  <c:v>2.7826086956521699E-2</c:v>
                </c:pt>
                <c:pt idx="2955">
                  <c:v>2.8173913043478199E-2</c:v>
                </c:pt>
                <c:pt idx="2956">
                  <c:v>2.8164116828929001E-2</c:v>
                </c:pt>
                <c:pt idx="2957">
                  <c:v>2.81543274244004E-2</c:v>
                </c:pt>
                <c:pt idx="2958">
                  <c:v>2.8144544822793601E-2</c:v>
                </c:pt>
                <c:pt idx="2959">
                  <c:v>2.8134769017019799E-2</c:v>
                </c:pt>
                <c:pt idx="2960">
                  <c:v>2.8125000000000001E-2</c:v>
                </c:pt>
                <c:pt idx="2961">
                  <c:v>2.81152377646651E-2</c:v>
                </c:pt>
                <c:pt idx="2962">
                  <c:v>2.8105482303955501E-2</c:v>
                </c:pt>
                <c:pt idx="2963">
                  <c:v>2.8095733610821998E-2</c:v>
                </c:pt>
                <c:pt idx="2964">
                  <c:v>2.8442594519597599E-2</c:v>
                </c:pt>
                <c:pt idx="2965">
                  <c:v>2.8432732316227401E-2</c:v>
                </c:pt>
                <c:pt idx="2966">
                  <c:v>2.8422876949740002E-2</c:v>
                </c:pt>
                <c:pt idx="2967">
                  <c:v>2.84130284130284E-2</c:v>
                </c:pt>
                <c:pt idx="2968">
                  <c:v>2.87595287595287E-2</c:v>
                </c:pt>
                <c:pt idx="2969">
                  <c:v>2.8749567024593099E-2</c:v>
                </c:pt>
                <c:pt idx="2970">
                  <c:v>2.9095947350190599E-2</c:v>
                </c:pt>
                <c:pt idx="2971">
                  <c:v>2.9442327675787999E-2</c:v>
                </c:pt>
                <c:pt idx="2972">
                  <c:v>2.97887080013855E-2</c:v>
                </c:pt>
                <c:pt idx="2973">
                  <c:v>2.9778393351800499E-2</c:v>
                </c:pt>
                <c:pt idx="2974">
                  <c:v>2.9768085842852E-2</c:v>
                </c:pt>
                <c:pt idx="2975">
                  <c:v>2.9757785467128001E-2</c:v>
                </c:pt>
                <c:pt idx="2976">
                  <c:v>2.97474922172258E-2</c:v>
                </c:pt>
                <c:pt idx="2977">
                  <c:v>2.9737206085753899E-2</c:v>
                </c:pt>
                <c:pt idx="2978">
                  <c:v>2.9726927065330099E-2</c:v>
                </c:pt>
                <c:pt idx="2979">
                  <c:v>2.9716655148583199E-2</c:v>
                </c:pt>
                <c:pt idx="2980">
                  <c:v>3.0062197650310998E-2</c:v>
                </c:pt>
                <c:pt idx="2981">
                  <c:v>3.04077401520387E-2</c:v>
                </c:pt>
                <c:pt idx="2982">
                  <c:v>3.0753282653766398E-2</c:v>
                </c:pt>
                <c:pt idx="2983">
                  <c:v>3.07426597582038E-2</c:v>
                </c:pt>
                <c:pt idx="2984">
                  <c:v>3.0732044198895001E-2</c:v>
                </c:pt>
                <c:pt idx="2985">
                  <c:v>3.1077348066298398E-2</c:v>
                </c:pt>
                <c:pt idx="2986">
                  <c:v>3.1066620642043401E-2</c:v>
                </c:pt>
                <c:pt idx="2987">
                  <c:v>3.1055900621118099E-2</c:v>
                </c:pt>
                <c:pt idx="2988">
                  <c:v>3.1045187995860701E-2</c:v>
                </c:pt>
                <c:pt idx="2989">
                  <c:v>3.1390134529147899E-2</c:v>
                </c:pt>
                <c:pt idx="2990">
                  <c:v>3.1379310344827598E-2</c:v>
                </c:pt>
                <c:pt idx="2991">
                  <c:v>3.1368493622888599E-2</c:v>
                </c:pt>
                <c:pt idx="2992">
                  <c:v>3.1357684355616797E-2</c:v>
                </c:pt>
                <c:pt idx="2993">
                  <c:v>3.1702274293590599E-2</c:v>
                </c:pt>
                <c:pt idx="2994">
                  <c:v>3.1691353771960099E-2</c:v>
                </c:pt>
                <c:pt idx="2995">
                  <c:v>3.1680440771349898E-2</c:v>
                </c:pt>
                <c:pt idx="2996">
                  <c:v>3.1669535283993203E-2</c:v>
                </c:pt>
                <c:pt idx="2997">
                  <c:v>3.1658637302133599E-2</c:v>
                </c:pt>
                <c:pt idx="2998">
                  <c:v>3.1647746818025499E-2</c:v>
                </c:pt>
                <c:pt idx="2999">
                  <c:v>3.1636863823933999E-2</c:v>
                </c:pt>
                <c:pt idx="3000">
                  <c:v>3.1625988312134798E-2</c:v>
                </c:pt>
                <c:pt idx="3001">
                  <c:v>3.1615120274914102E-2</c:v>
                </c:pt>
                <c:pt idx="3002">
                  <c:v>3.1958762886597998E-2</c:v>
                </c:pt>
                <c:pt idx="3003">
                  <c:v>3.1947784266574998E-2</c:v>
                </c:pt>
                <c:pt idx="3004">
                  <c:v>3.1936813186813198E-2</c:v>
                </c:pt>
                <c:pt idx="3005">
                  <c:v>3.2280219780219797E-2</c:v>
                </c:pt>
                <c:pt idx="3006">
                  <c:v>3.2269138345348398E-2</c:v>
                </c:pt>
                <c:pt idx="3007">
                  <c:v>3.261242705115E-2</c:v>
                </c:pt>
                <c:pt idx="3008">
                  <c:v>3.2601235415236803E-2</c:v>
                </c:pt>
                <c:pt idx="3009">
                  <c:v>3.2590051457975999E-2</c:v>
                </c:pt>
                <c:pt idx="3010">
                  <c:v>3.2578875171467798E-2</c:v>
                </c:pt>
                <c:pt idx="3011">
                  <c:v>3.2567706547823198E-2</c:v>
                </c:pt>
                <c:pt idx="3012">
                  <c:v>3.2556545579163897E-2</c:v>
                </c:pt>
                <c:pt idx="3013">
                  <c:v>3.2545392257622499E-2</c:v>
                </c:pt>
                <c:pt idx="3014">
                  <c:v>3.2534246575342499E-2</c:v>
                </c:pt>
                <c:pt idx="3015">
                  <c:v>3.2523108524477998E-2</c:v>
                </c:pt>
                <c:pt idx="3016">
                  <c:v>3.2511978097193799E-2</c:v>
                </c:pt>
                <c:pt idx="3017">
                  <c:v>3.25008552856655E-2</c:v>
                </c:pt>
                <c:pt idx="3018">
                  <c:v>3.28429695518304E-2</c:v>
                </c:pt>
                <c:pt idx="3019">
                  <c:v>3.28317373461013E-2</c:v>
                </c:pt>
                <c:pt idx="3020">
                  <c:v>3.2820512820512897E-2</c:v>
                </c:pt>
                <c:pt idx="3021">
                  <c:v>3.2809295967190802E-2</c:v>
                </c:pt>
                <c:pt idx="3022">
                  <c:v>3.2798086778271202E-2</c:v>
                </c:pt>
                <c:pt idx="3023">
                  <c:v>3.3139733515545E-2</c:v>
                </c:pt>
                <c:pt idx="3024">
                  <c:v>3.3128415300546402E-2</c:v>
                </c:pt>
                <c:pt idx="3025">
                  <c:v>3.3469945355191197E-2</c:v>
                </c:pt>
                <c:pt idx="3026">
                  <c:v>3.3458518265619602E-2</c:v>
                </c:pt>
                <c:pt idx="3027">
                  <c:v>3.3447098976109299E-2</c:v>
                </c:pt>
                <c:pt idx="3028">
                  <c:v>3.3435687478676299E-2</c:v>
                </c:pt>
                <c:pt idx="3029">
                  <c:v>3.3424283765347798E-2</c:v>
                </c:pt>
                <c:pt idx="3030">
                  <c:v>3.3412887828162201E-2</c:v>
                </c:pt>
                <c:pt idx="3031">
                  <c:v>3.3753835663143598E-2</c:v>
                </c:pt>
                <c:pt idx="3032">
                  <c:v>3.3742331288343599E-2</c:v>
                </c:pt>
                <c:pt idx="3033">
                  <c:v>3.4083162917518797E-2</c:v>
                </c:pt>
                <c:pt idx="3034">
                  <c:v>3.4071550255536598E-2</c:v>
                </c:pt>
                <c:pt idx="3035">
                  <c:v>3.4059945504087301E-2</c:v>
                </c:pt>
                <c:pt idx="3036">
                  <c:v>3.4400544959127997E-2</c:v>
                </c:pt>
                <c:pt idx="3037">
                  <c:v>3.4388832141641103E-2</c:v>
                </c:pt>
                <c:pt idx="3038">
                  <c:v>3.43771272974812E-2</c:v>
                </c:pt>
                <c:pt idx="3039">
                  <c:v>3.4365430418509597E-2</c:v>
                </c:pt>
                <c:pt idx="3040">
                  <c:v>3.4353741496598603E-2</c:v>
                </c:pt>
                <c:pt idx="3041">
                  <c:v>3.4342060523631403E-2</c:v>
                </c:pt>
                <c:pt idx="3042">
                  <c:v>3.4330387491502398E-2</c:v>
                </c:pt>
                <c:pt idx="3043">
                  <c:v>3.43187223921168E-2</c:v>
                </c:pt>
                <c:pt idx="3044">
                  <c:v>3.4307065217391297E-2</c:v>
                </c:pt>
                <c:pt idx="3045">
                  <c:v>3.4295415959252999E-2</c:v>
                </c:pt>
                <c:pt idx="3046">
                  <c:v>3.4283774609640202E-2</c:v>
                </c:pt>
                <c:pt idx="3047">
                  <c:v>3.4623217922607002E-2</c:v>
                </c:pt>
                <c:pt idx="3048">
                  <c:v>3.4611469290804199E-2</c:v>
                </c:pt>
                <c:pt idx="3049">
                  <c:v>3.4950797421106301E-2</c:v>
                </c:pt>
                <c:pt idx="3050">
                  <c:v>3.4938941655359601E-2</c:v>
                </c:pt>
                <c:pt idx="3051">
                  <c:v>3.49270939301458E-2</c:v>
                </c:pt>
                <c:pt idx="3052">
                  <c:v>3.5266191929467602E-2</c:v>
                </c:pt>
                <c:pt idx="3053">
                  <c:v>3.5254237288135599E-2</c:v>
                </c:pt>
                <c:pt idx="3054">
                  <c:v>3.5242290748898598E-2</c:v>
                </c:pt>
                <c:pt idx="3055">
                  <c:v>3.5230352303523102E-2</c:v>
                </c:pt>
                <c:pt idx="3056">
                  <c:v>3.5569105691056903E-2</c:v>
                </c:pt>
                <c:pt idx="3057">
                  <c:v>3.5557060616322397E-2</c:v>
                </c:pt>
                <c:pt idx="3058">
                  <c:v>3.5895699288858697E-2</c:v>
                </c:pt>
                <c:pt idx="3059">
                  <c:v>3.5883547731889003E-2</c:v>
                </c:pt>
                <c:pt idx="3060">
                  <c:v>3.6222071767095403E-2</c:v>
                </c:pt>
                <c:pt idx="3061">
                  <c:v>3.6209813874788499E-2</c:v>
                </c:pt>
                <c:pt idx="3062">
                  <c:v>3.6548223350253803E-2</c:v>
                </c:pt>
                <c:pt idx="3063">
                  <c:v>3.6535859269282801E-2</c:v>
                </c:pt>
                <c:pt idx="3064">
                  <c:v>3.6523503550896098E-2</c:v>
                </c:pt>
                <c:pt idx="3065">
                  <c:v>3.6511156186612603E-2</c:v>
                </c:pt>
                <c:pt idx="3066">
                  <c:v>3.6498817167962203E-2</c:v>
                </c:pt>
                <c:pt idx="3067">
                  <c:v>3.6486486486486398E-2</c:v>
                </c:pt>
                <c:pt idx="3068">
                  <c:v>3.64741641337386E-2</c:v>
                </c:pt>
                <c:pt idx="3069">
                  <c:v>3.6461850101282903E-2</c:v>
                </c:pt>
                <c:pt idx="3070">
                  <c:v>3.6449544380695302E-2</c:v>
                </c:pt>
                <c:pt idx="3071">
                  <c:v>3.6437246963562799E-2</c:v>
                </c:pt>
                <c:pt idx="3072">
                  <c:v>3.6424957841483897E-2</c:v>
                </c:pt>
                <c:pt idx="3073">
                  <c:v>3.6412677006068803E-2</c:v>
                </c:pt>
                <c:pt idx="3074">
                  <c:v>3.6400404448938301E-2</c:v>
                </c:pt>
                <c:pt idx="3075">
                  <c:v>3.6388140161725098E-2</c:v>
                </c:pt>
                <c:pt idx="3076">
                  <c:v>3.6725067385444801E-2</c:v>
                </c:pt>
                <c:pt idx="3077">
                  <c:v>3.6712697878073498E-2</c:v>
                </c:pt>
                <c:pt idx="3078">
                  <c:v>3.6700336700336698E-2</c:v>
                </c:pt>
                <c:pt idx="3079">
                  <c:v>3.7037037037037097E-2</c:v>
                </c:pt>
                <c:pt idx="3080">
                  <c:v>3.70245708515652E-2</c:v>
                </c:pt>
                <c:pt idx="3081">
                  <c:v>3.7012113055181803E-2</c:v>
                </c:pt>
                <c:pt idx="3082">
                  <c:v>3.69996636394214E-2</c:v>
                </c:pt>
                <c:pt idx="3083">
                  <c:v>3.69872225958306E-2</c:v>
                </c:pt>
                <c:pt idx="3084">
                  <c:v>3.7323470073974498E-2</c:v>
                </c:pt>
                <c:pt idx="3085">
                  <c:v>3.7310924369747901E-2</c:v>
                </c:pt>
                <c:pt idx="3086">
                  <c:v>3.7298387096774202E-2</c:v>
                </c:pt>
                <c:pt idx="3087">
                  <c:v>3.7285858246557002E-2</c:v>
                </c:pt>
                <c:pt idx="3088">
                  <c:v>3.7273337810611297E-2</c:v>
                </c:pt>
                <c:pt idx="3089">
                  <c:v>3.7260825780463303E-2</c:v>
                </c:pt>
                <c:pt idx="3090">
                  <c:v>3.72483221476511E-2</c:v>
                </c:pt>
                <c:pt idx="3091">
                  <c:v>3.7583892617449703E-2</c:v>
                </c:pt>
                <c:pt idx="3092">
                  <c:v>3.7571284803757203E-2</c:v>
                </c:pt>
                <c:pt idx="3093">
                  <c:v>3.7558685446009397E-2</c:v>
                </c:pt>
                <c:pt idx="3094">
                  <c:v>3.7546094535702297E-2</c:v>
                </c:pt>
                <c:pt idx="3095">
                  <c:v>3.7533512064343202E-2</c:v>
                </c:pt>
                <c:pt idx="3096">
                  <c:v>3.7868632707774803E-2</c:v>
                </c:pt>
                <c:pt idx="3097">
                  <c:v>3.7855946398660002E-2</c:v>
                </c:pt>
                <c:pt idx="3098">
                  <c:v>3.8190954773869301E-2</c:v>
                </c:pt>
                <c:pt idx="3099">
                  <c:v>3.8178164768921601E-2</c:v>
                </c:pt>
                <c:pt idx="3100">
                  <c:v>3.8165383327753599E-2</c:v>
                </c:pt>
                <c:pt idx="3101">
                  <c:v>3.8152610441767001E-2</c:v>
                </c:pt>
                <c:pt idx="3102">
                  <c:v>3.8139846102375398E-2</c:v>
                </c:pt>
                <c:pt idx="3103">
                  <c:v>3.8127090301003301E-2</c:v>
                </c:pt>
                <c:pt idx="3104">
                  <c:v>3.81143430290872E-2</c:v>
                </c:pt>
                <c:pt idx="3105">
                  <c:v>3.8448679371447601E-2</c:v>
                </c:pt>
                <c:pt idx="3106">
                  <c:v>3.87830157138081E-2</c:v>
                </c:pt>
                <c:pt idx="3107">
                  <c:v>3.8770053475935803E-2</c:v>
                </c:pt>
                <c:pt idx="3108">
                  <c:v>3.8757099899766098E-2</c:v>
                </c:pt>
                <c:pt idx="3109">
                  <c:v>3.8744154976619899E-2</c:v>
                </c:pt>
                <c:pt idx="3110">
                  <c:v>3.8731218697829799E-2</c:v>
                </c:pt>
                <c:pt idx="3111">
                  <c:v>3.8718291054739597E-2</c:v>
                </c:pt>
                <c:pt idx="3112">
                  <c:v>3.8705372038705402E-2</c:v>
                </c:pt>
                <c:pt idx="3113">
                  <c:v>3.8692461641094002E-2</c:v>
                </c:pt>
                <c:pt idx="3114">
                  <c:v>3.8679559853284397E-2</c:v>
                </c:pt>
                <c:pt idx="3115">
                  <c:v>3.8666666666666599E-2</c:v>
                </c:pt>
                <c:pt idx="3116">
                  <c:v>3.8653782072642397E-2</c:v>
                </c:pt>
                <c:pt idx="3117">
                  <c:v>3.8640906062624998E-2</c:v>
                </c:pt>
                <c:pt idx="3118">
                  <c:v>3.8628038628038597E-2</c:v>
                </c:pt>
                <c:pt idx="3119">
                  <c:v>3.8961038961038898E-2</c:v>
                </c:pt>
                <c:pt idx="3120">
                  <c:v>3.9294039294039199E-2</c:v>
                </c:pt>
                <c:pt idx="3121">
                  <c:v>3.9280958721704402E-2</c:v>
                </c:pt>
                <c:pt idx="3122">
                  <c:v>3.9267886855241199E-2</c:v>
                </c:pt>
                <c:pt idx="3123">
                  <c:v>3.9254823685961497E-2</c:v>
                </c:pt>
                <c:pt idx="3124">
                  <c:v>3.9241769205187897E-2</c:v>
                </c:pt>
                <c:pt idx="3125">
                  <c:v>3.9228723404255303E-2</c:v>
                </c:pt>
                <c:pt idx="3126">
                  <c:v>3.9215686274509803E-2</c:v>
                </c:pt>
                <c:pt idx="3127">
                  <c:v>3.9548022598869997E-2</c:v>
                </c:pt>
                <c:pt idx="3128">
                  <c:v>3.9534883720930197E-2</c:v>
                </c:pt>
                <c:pt idx="3129">
                  <c:v>3.9521753570242402E-2</c:v>
                </c:pt>
                <c:pt idx="3130">
                  <c:v>3.9853869146462897E-2</c:v>
                </c:pt>
                <c:pt idx="3131">
                  <c:v>3.98406374501993E-2</c:v>
                </c:pt>
                <c:pt idx="3132">
                  <c:v>3.9827414537006299E-2</c:v>
                </c:pt>
                <c:pt idx="3133">
                  <c:v>4.0159309658147999E-2</c:v>
                </c:pt>
                <c:pt idx="3134">
                  <c:v>4.0491204779289698E-2</c:v>
                </c:pt>
                <c:pt idx="3135">
                  <c:v>4.0477770404777701E-2</c:v>
                </c:pt>
                <c:pt idx="3136">
                  <c:v>4.0809555408095499E-2</c:v>
                </c:pt>
                <c:pt idx="3137">
                  <c:v>4.1141340411413298E-2</c:v>
                </c:pt>
                <c:pt idx="3138">
                  <c:v>4.1127694859038298E-2</c:v>
                </c:pt>
                <c:pt idx="3139">
                  <c:v>4.1114058355437598E-2</c:v>
                </c:pt>
                <c:pt idx="3140">
                  <c:v>4.1100430891614102E-2</c:v>
                </c:pt>
                <c:pt idx="3141">
                  <c:v>4.1086812458581798E-2</c:v>
                </c:pt>
                <c:pt idx="3142">
                  <c:v>4.1073203047366703E-2</c:v>
                </c:pt>
                <c:pt idx="3143">
                  <c:v>4.1059602649006599E-2</c:v>
                </c:pt>
                <c:pt idx="3144">
                  <c:v>4.1046011254551498E-2</c:v>
                </c:pt>
                <c:pt idx="3145">
                  <c:v>4.1032428855062898E-2</c:v>
                </c:pt>
                <c:pt idx="3146">
                  <c:v>4.1363335539377898E-2</c:v>
                </c:pt>
                <c:pt idx="3147">
                  <c:v>4.1349652662917499E-2</c:v>
                </c:pt>
                <c:pt idx="3148">
                  <c:v>4.1680449884220899E-2</c:v>
                </c:pt>
                <c:pt idx="3149">
                  <c:v>4.1666666666666602E-2</c:v>
                </c:pt>
                <c:pt idx="3150">
                  <c:v>4.1997354497354401E-2</c:v>
                </c:pt>
                <c:pt idx="3151">
                  <c:v>4.1983471074380101E-2</c:v>
                </c:pt>
                <c:pt idx="3152">
                  <c:v>4.1969596827495098E-2</c:v>
                </c:pt>
                <c:pt idx="3153">
                  <c:v>4.1955731747604801E-2</c:v>
                </c:pt>
                <c:pt idx="3154">
                  <c:v>4.1941875825627403E-2</c:v>
                </c:pt>
                <c:pt idx="3155">
                  <c:v>4.1928029052492502E-2</c:v>
                </c:pt>
                <c:pt idx="3156">
                  <c:v>4.1914191419142002E-2</c:v>
                </c:pt>
                <c:pt idx="3157">
                  <c:v>4.1900362916529099E-2</c:v>
                </c:pt>
                <c:pt idx="3158">
                  <c:v>4.2230287033982197E-2</c:v>
                </c:pt>
                <c:pt idx="3159">
                  <c:v>4.2216358839050103E-2</c:v>
                </c:pt>
                <c:pt idx="3160">
                  <c:v>4.2202439828552603E-2</c:v>
                </c:pt>
                <c:pt idx="3161">
                  <c:v>4.2188529993408101E-2</c:v>
                </c:pt>
                <c:pt idx="3162">
                  <c:v>4.2174629324546999E-2</c:v>
                </c:pt>
                <c:pt idx="3163">
                  <c:v>4.2160737812911901E-2</c:v>
                </c:pt>
                <c:pt idx="3164">
                  <c:v>4.2146855449456698E-2</c:v>
                </c:pt>
                <c:pt idx="3165">
                  <c:v>4.2132982225148302E-2</c:v>
                </c:pt>
                <c:pt idx="3166">
                  <c:v>4.2119118130964001E-2</c:v>
                </c:pt>
                <c:pt idx="3167">
                  <c:v>4.2105263157894701E-2</c:v>
                </c:pt>
                <c:pt idx="3168">
                  <c:v>4.2434210526315803E-2</c:v>
                </c:pt>
                <c:pt idx="3169">
                  <c:v>4.24202564945741E-2</c:v>
                </c:pt>
                <c:pt idx="3170">
                  <c:v>4.2406311637080897E-2</c:v>
                </c:pt>
                <c:pt idx="3171">
                  <c:v>4.2392375944791498E-2</c:v>
                </c:pt>
                <c:pt idx="3172">
                  <c:v>4.2378449408672698E-2</c:v>
                </c:pt>
                <c:pt idx="3173">
                  <c:v>4.2364532019704498E-2</c:v>
                </c:pt>
                <c:pt idx="3174">
                  <c:v>4.2350623768877299E-2</c:v>
                </c:pt>
                <c:pt idx="3175">
                  <c:v>4.2336724647194103E-2</c:v>
                </c:pt>
                <c:pt idx="3176">
                  <c:v>4.2322834645669299E-2</c:v>
                </c:pt>
                <c:pt idx="3177">
                  <c:v>4.26509186351706E-2</c:v>
                </c:pt>
                <c:pt idx="3178">
                  <c:v>4.26369301410299E-2</c:v>
                </c:pt>
                <c:pt idx="3179">
                  <c:v>4.2622950819672101E-2</c:v>
                </c:pt>
                <c:pt idx="3180">
                  <c:v>4.2950819672131102E-2</c:v>
                </c:pt>
                <c:pt idx="3181">
                  <c:v>4.2936742051786402E-2</c:v>
                </c:pt>
                <c:pt idx="3182">
                  <c:v>4.3264503441494503E-2</c:v>
                </c:pt>
                <c:pt idx="3183">
                  <c:v>4.3250327653997299E-2</c:v>
                </c:pt>
                <c:pt idx="3184">
                  <c:v>4.3577981651376198E-2</c:v>
                </c:pt>
                <c:pt idx="3185">
                  <c:v>4.3563707828365598E-2</c:v>
                </c:pt>
                <c:pt idx="3186">
                  <c:v>4.3549443352979701E-2</c:v>
                </c:pt>
                <c:pt idx="3187">
                  <c:v>4.3535188216039099E-2</c:v>
                </c:pt>
                <c:pt idx="3188">
                  <c:v>4.3862520458265199E-2</c:v>
                </c:pt>
                <c:pt idx="3189">
                  <c:v>4.4189852700490903E-2</c:v>
                </c:pt>
                <c:pt idx="3190">
                  <c:v>4.4517184942717003E-2</c:v>
                </c:pt>
                <c:pt idx="3191">
                  <c:v>4.4844517184942798E-2</c:v>
                </c:pt>
                <c:pt idx="3192">
                  <c:v>4.4829842931937099E-2</c:v>
                </c:pt>
                <c:pt idx="3193">
                  <c:v>4.4815178279358797E-2</c:v>
                </c:pt>
                <c:pt idx="3194">
                  <c:v>4.4800523217789399E-2</c:v>
                </c:pt>
                <c:pt idx="3195">
                  <c:v>4.4785877737822902E-2</c:v>
                </c:pt>
                <c:pt idx="3196">
                  <c:v>4.5112781954887403E-2</c:v>
                </c:pt>
                <c:pt idx="3197">
                  <c:v>4.5439686171951703E-2</c:v>
                </c:pt>
                <c:pt idx="3198">
                  <c:v>4.5766590389016197E-2</c:v>
                </c:pt>
                <c:pt idx="3199">
                  <c:v>4.5751633986928303E-2</c:v>
                </c:pt>
                <c:pt idx="3200">
                  <c:v>4.6078431372549002E-2</c:v>
                </c:pt>
                <c:pt idx="3201">
                  <c:v>4.6063377981051902E-2</c:v>
                </c:pt>
                <c:pt idx="3202">
                  <c:v>4.6048334421946502E-2</c:v>
                </c:pt>
                <c:pt idx="3203">
                  <c:v>4.63749183540169E-2</c:v>
                </c:pt>
                <c:pt idx="3204">
                  <c:v>4.6359777995429299E-2</c:v>
                </c:pt>
                <c:pt idx="3205">
                  <c:v>4.6344647519582199E-2</c:v>
                </c:pt>
                <c:pt idx="3206">
                  <c:v>4.6329526916802699E-2</c:v>
                </c:pt>
                <c:pt idx="3207">
                  <c:v>4.66557911908645E-2</c:v>
                </c:pt>
                <c:pt idx="3208">
                  <c:v>4.6982055464926502E-2</c:v>
                </c:pt>
                <c:pt idx="3209">
                  <c:v>4.6966731898238898E-2</c:v>
                </c:pt>
                <c:pt idx="3210">
                  <c:v>4.6951418324095197E-2</c:v>
                </c:pt>
                <c:pt idx="3211">
                  <c:v>4.7277469840234801E-2</c:v>
                </c:pt>
                <c:pt idx="3212">
                  <c:v>4.7603521356374398E-2</c:v>
                </c:pt>
                <c:pt idx="3213">
                  <c:v>4.7588005215123803E-2</c:v>
                </c:pt>
                <c:pt idx="3214">
                  <c:v>4.7572499185402503E-2</c:v>
                </c:pt>
                <c:pt idx="3215">
                  <c:v>4.7557003257328999E-2</c:v>
                </c:pt>
                <c:pt idx="3216">
                  <c:v>4.7541517421035497E-2</c:v>
                </c:pt>
                <c:pt idx="3217">
                  <c:v>4.7867144252686497E-2</c:v>
                </c:pt>
                <c:pt idx="3218">
                  <c:v>4.7851562499999903E-2</c:v>
                </c:pt>
                <c:pt idx="3219">
                  <c:v>4.7835990888382703E-2</c:v>
                </c:pt>
                <c:pt idx="3220">
                  <c:v>4.8161405792385099E-2</c:v>
                </c:pt>
                <c:pt idx="3221">
                  <c:v>4.8145738451528898E-2</c:v>
                </c:pt>
                <c:pt idx="3222">
                  <c:v>4.8130081300813102E-2</c:v>
                </c:pt>
                <c:pt idx="3223">
                  <c:v>4.8114434330299098E-2</c:v>
                </c:pt>
                <c:pt idx="3224">
                  <c:v>4.8439531859557898E-2</c:v>
                </c:pt>
                <c:pt idx="3225">
                  <c:v>4.8423789405264803E-2</c:v>
                </c:pt>
                <c:pt idx="3226">
                  <c:v>4.8408057179987002E-2</c:v>
                </c:pt>
                <c:pt idx="3227">
                  <c:v>4.8392335173757697E-2</c:v>
                </c:pt>
                <c:pt idx="3228">
                  <c:v>4.83766233766234E-2</c:v>
                </c:pt>
                <c:pt idx="3229">
                  <c:v>4.8360921778643498E-2</c:v>
                </c:pt>
                <c:pt idx="3230">
                  <c:v>4.8345230369889601E-2</c:v>
                </c:pt>
                <c:pt idx="3231">
                  <c:v>4.8329549140447597E-2</c:v>
                </c:pt>
                <c:pt idx="3232">
                  <c:v>4.8313878080414999E-2</c:v>
                </c:pt>
                <c:pt idx="3233">
                  <c:v>4.8298217179902701E-2</c:v>
                </c:pt>
                <c:pt idx="3234">
                  <c:v>4.82825664290343E-2</c:v>
                </c:pt>
                <c:pt idx="3235">
                  <c:v>4.82669258179464E-2</c:v>
                </c:pt>
                <c:pt idx="3236">
                  <c:v>4.8590864917395601E-2</c:v>
                </c:pt>
                <c:pt idx="3237">
                  <c:v>4.85751295336787E-2</c:v>
                </c:pt>
                <c:pt idx="3238">
                  <c:v>4.85594043379734E-2</c:v>
                </c:pt>
                <c:pt idx="3239">
                  <c:v>4.8543689320388397E-2</c:v>
                </c:pt>
                <c:pt idx="3240">
                  <c:v>4.8527984471044901E-2</c:v>
                </c:pt>
                <c:pt idx="3241">
                  <c:v>4.8512289780077697E-2</c:v>
                </c:pt>
                <c:pt idx="3242">
                  <c:v>4.8496605237633501E-2</c:v>
                </c:pt>
                <c:pt idx="3243">
                  <c:v>4.8819915939217598E-2</c:v>
                </c:pt>
                <c:pt idx="3244">
                  <c:v>4.8804137039431303E-2</c:v>
                </c:pt>
                <c:pt idx="3245">
                  <c:v>4.9127343244990303E-2</c:v>
                </c:pt>
                <c:pt idx="3246">
                  <c:v>4.94505494505494E-2</c:v>
                </c:pt>
                <c:pt idx="3247">
                  <c:v>4.9773755656108601E-2</c:v>
                </c:pt>
                <c:pt idx="3248">
                  <c:v>5.0096961861667802E-2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402048"/>
        <c:axId val="92403968"/>
      </c:scatterChart>
      <c:valAx>
        <c:axId val="92402048"/>
        <c:scaling>
          <c:orientation val="minMax"/>
          <c:max val="4000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CA" sz="2400"/>
                  <a:t># of PSM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2403968"/>
        <c:crosses val="autoZero"/>
        <c:crossBetween val="midCat"/>
      </c:valAx>
      <c:valAx>
        <c:axId val="92403968"/>
        <c:scaling>
          <c:orientation val="minMax"/>
          <c:max val="2.5000000000000001E-2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CA" sz="2400"/>
                  <a:t>FDR</a:t>
                </a:r>
              </a:p>
            </c:rich>
          </c:tx>
          <c:layout/>
          <c:overlay val="0"/>
        </c:title>
        <c:numFmt formatCode="0.0%" sourceLinked="0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240204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0.43478</cdr:x>
      <cdr:y>0.01648</cdr:y>
    </cdr:from>
    <cdr:to>
      <cdr:x>0.54693</cdr:x>
      <cdr:y>0.10823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0" y="76200"/>
          <a:ext cx="786217" cy="424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CN" sz="1400" dirty="0" err="1" smtClean="0"/>
            <a:t>Sequest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0.61957</cdr:x>
      <cdr:y>0.01648</cdr:y>
    </cdr:from>
    <cdr:to>
      <cdr:x>0.73172</cdr:x>
      <cdr:y>0.10823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43400" y="76200"/>
          <a:ext cx="786216" cy="424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400" dirty="0" smtClean="0"/>
            <a:t>Mascot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0.83696</cdr:x>
      <cdr:y>0.01648</cdr:y>
    </cdr:from>
    <cdr:to>
      <cdr:x>0.94911</cdr:x>
      <cdr:y>0.10822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67400" y="76200"/>
          <a:ext cx="786216" cy="4241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PEAKS DB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DB9CE-E620-4575-AFAA-FC6E697C594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32397-5C12-431F-A847-D181C67D8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3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32397-5C12-431F-A847-D181C67D82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9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32397-5C12-431F-A847-D181C67D82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3C614-2942-4446-ADBB-3EBBBD48F6FA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105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32397-5C12-431F-A847-D181C67D822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8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Beyond Database Search</a:t>
            </a:r>
            <a:endParaRPr lang="en-US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685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PTMs, Mutations </a:t>
            </a:r>
          </a:p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&amp; Full Sequence Coverage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4229" y="4840069"/>
            <a:ext cx="4289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dirty="0" smtClean="0"/>
              <a:t>Bin Ma</a:t>
            </a:r>
          </a:p>
          <a:p>
            <a:pPr algn="ctr"/>
            <a:r>
              <a:rPr lang="en-CA" sz="2400" dirty="0" smtClean="0"/>
              <a:t>Professor, University of Waterloo</a:t>
            </a:r>
            <a:endParaRPr lang="en-CA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721910" y="1371600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从搜库到蛋白全序列分析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3268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只</a:t>
            </a:r>
            <a:r>
              <a:rPr lang="zh-CN" altLang="en-US" dirty="0"/>
              <a:t>报</a:t>
            </a:r>
            <a:r>
              <a:rPr lang="zh-CN" altLang="en-US" dirty="0" smtClean="0"/>
              <a:t>高置信度的解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180006" y="4194775"/>
            <a:ext cx="2695033" cy="899217"/>
          </a:xfrm>
          <a:custGeom>
            <a:avLst/>
            <a:gdLst>
              <a:gd name="connsiteX0" fmla="*/ 0 w 1380439"/>
              <a:gd name="connsiteY0" fmla="*/ 384168 h 384168"/>
              <a:gd name="connsiteX1" fmla="*/ 323273 w 1380439"/>
              <a:gd name="connsiteY1" fmla="*/ 144023 h 384168"/>
              <a:gd name="connsiteX2" fmla="*/ 609600 w 1380439"/>
              <a:gd name="connsiteY2" fmla="*/ 5477 h 384168"/>
              <a:gd name="connsiteX3" fmla="*/ 1265382 w 1380439"/>
              <a:gd name="connsiteY3" fmla="*/ 328750 h 384168"/>
              <a:gd name="connsiteX4" fmla="*/ 1376218 w 1380439"/>
              <a:gd name="connsiteY4" fmla="*/ 347223 h 3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0439" h="384168">
                <a:moveTo>
                  <a:pt x="0" y="384168"/>
                </a:moveTo>
                <a:cubicBezTo>
                  <a:pt x="110836" y="295653"/>
                  <a:pt x="221673" y="207138"/>
                  <a:pt x="323273" y="144023"/>
                </a:cubicBezTo>
                <a:cubicBezTo>
                  <a:pt x="424873" y="80908"/>
                  <a:pt x="452582" y="-25311"/>
                  <a:pt x="609600" y="5477"/>
                </a:cubicBezTo>
                <a:cubicBezTo>
                  <a:pt x="766618" y="36265"/>
                  <a:pt x="1137612" y="271792"/>
                  <a:pt x="1265382" y="328750"/>
                </a:cubicBezTo>
                <a:cubicBezTo>
                  <a:pt x="1393152" y="385708"/>
                  <a:pt x="1384685" y="366465"/>
                  <a:pt x="1376218" y="347223"/>
                </a:cubicBezTo>
              </a:path>
            </a:pathLst>
          </a:custGeom>
          <a:ln w="285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09800" y="2996310"/>
            <a:ext cx="2966291" cy="2120982"/>
          </a:xfrm>
          <a:custGeom>
            <a:avLst/>
            <a:gdLst>
              <a:gd name="connsiteX0" fmla="*/ 0 w 1200727"/>
              <a:gd name="connsiteY0" fmla="*/ 1071996 h 1074020"/>
              <a:gd name="connsiteX1" fmla="*/ 424873 w 1200727"/>
              <a:gd name="connsiteY1" fmla="*/ 578 h 1074020"/>
              <a:gd name="connsiteX2" fmla="*/ 932873 w 1200727"/>
              <a:gd name="connsiteY2" fmla="*/ 924214 h 1074020"/>
              <a:gd name="connsiteX3" fmla="*/ 1200727 w 1200727"/>
              <a:gd name="connsiteY3" fmla="*/ 1071996 h 1074020"/>
              <a:gd name="connsiteX4" fmla="*/ 1200727 w 1200727"/>
              <a:gd name="connsiteY4" fmla="*/ 1071996 h 107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0727" h="1074020">
                <a:moveTo>
                  <a:pt x="0" y="1071996"/>
                </a:moveTo>
                <a:cubicBezTo>
                  <a:pt x="134697" y="548602"/>
                  <a:pt x="269394" y="25208"/>
                  <a:pt x="424873" y="578"/>
                </a:cubicBezTo>
                <a:cubicBezTo>
                  <a:pt x="580352" y="-24052"/>
                  <a:pt x="803564" y="745644"/>
                  <a:pt x="932873" y="924214"/>
                </a:cubicBezTo>
                <a:cubicBezTo>
                  <a:pt x="1062182" y="1102784"/>
                  <a:pt x="1200727" y="1071996"/>
                  <a:pt x="1200727" y="1071996"/>
                </a:cubicBezTo>
                <a:lnTo>
                  <a:pt x="1200727" y="1071996"/>
                </a:lnTo>
              </a:path>
            </a:pathLst>
          </a:cu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180007" y="4194776"/>
            <a:ext cx="2695033" cy="899217"/>
          </a:xfrm>
          <a:custGeom>
            <a:avLst/>
            <a:gdLst>
              <a:gd name="connsiteX0" fmla="*/ 0 w 1380439"/>
              <a:gd name="connsiteY0" fmla="*/ 384168 h 384168"/>
              <a:gd name="connsiteX1" fmla="*/ 323273 w 1380439"/>
              <a:gd name="connsiteY1" fmla="*/ 144023 h 384168"/>
              <a:gd name="connsiteX2" fmla="*/ 609600 w 1380439"/>
              <a:gd name="connsiteY2" fmla="*/ 5477 h 384168"/>
              <a:gd name="connsiteX3" fmla="*/ 1265382 w 1380439"/>
              <a:gd name="connsiteY3" fmla="*/ 328750 h 384168"/>
              <a:gd name="connsiteX4" fmla="*/ 1376218 w 1380439"/>
              <a:gd name="connsiteY4" fmla="*/ 347223 h 3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0439" h="384168">
                <a:moveTo>
                  <a:pt x="0" y="384168"/>
                </a:moveTo>
                <a:cubicBezTo>
                  <a:pt x="110836" y="295653"/>
                  <a:pt x="221673" y="207138"/>
                  <a:pt x="323273" y="144023"/>
                </a:cubicBezTo>
                <a:cubicBezTo>
                  <a:pt x="424873" y="80908"/>
                  <a:pt x="452582" y="-25311"/>
                  <a:pt x="609600" y="5477"/>
                </a:cubicBezTo>
                <a:cubicBezTo>
                  <a:pt x="766618" y="36265"/>
                  <a:pt x="1137612" y="271792"/>
                  <a:pt x="1265382" y="328750"/>
                </a:cubicBezTo>
                <a:cubicBezTo>
                  <a:pt x="1393152" y="385708"/>
                  <a:pt x="1384685" y="366465"/>
                  <a:pt x="1376218" y="34722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096284" y="1615868"/>
            <a:ext cx="0" cy="380818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32275" y="5093993"/>
            <a:ext cx="49904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30552" y="5117292"/>
            <a:ext cx="978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score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334155" y="2996310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false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0284" y="443526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true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81600" y="2514600"/>
          <a:ext cx="381476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4" imgW="1701800" imgH="393700" progId="Equation.3">
                  <p:embed/>
                </p:oleObj>
              </mc:Choice>
              <mc:Fallback>
                <p:oleObj name="Equation" r:id="rId4" imgW="1701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514600"/>
                        <a:ext cx="3814762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2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Idea to Improve Score Function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524000"/>
            <a:ext cx="3333634" cy="275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76400" y="4572000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要是这两个结果相等</a:t>
            </a:r>
            <a:r>
              <a:rPr lang="zh-CN" altLang="en-US" sz="2800" dirty="0" smtClean="0"/>
              <a:t>你怎</a:t>
            </a:r>
            <a:r>
              <a:rPr lang="zh-CN" altLang="en-US" sz="2800" dirty="0" smtClean="0"/>
              <a:t>么想？</a:t>
            </a:r>
            <a:endParaRPr lang="en-CA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71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2921322" y="3950507"/>
            <a:ext cx="2695033" cy="899217"/>
          </a:xfrm>
          <a:custGeom>
            <a:avLst/>
            <a:gdLst>
              <a:gd name="connsiteX0" fmla="*/ 0 w 1380439"/>
              <a:gd name="connsiteY0" fmla="*/ 384168 h 384168"/>
              <a:gd name="connsiteX1" fmla="*/ 323273 w 1380439"/>
              <a:gd name="connsiteY1" fmla="*/ 144023 h 384168"/>
              <a:gd name="connsiteX2" fmla="*/ 609600 w 1380439"/>
              <a:gd name="connsiteY2" fmla="*/ 5477 h 384168"/>
              <a:gd name="connsiteX3" fmla="*/ 1265382 w 1380439"/>
              <a:gd name="connsiteY3" fmla="*/ 328750 h 384168"/>
              <a:gd name="connsiteX4" fmla="*/ 1376218 w 1380439"/>
              <a:gd name="connsiteY4" fmla="*/ 347223 h 3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0439" h="384168">
                <a:moveTo>
                  <a:pt x="0" y="384168"/>
                </a:moveTo>
                <a:cubicBezTo>
                  <a:pt x="110836" y="295653"/>
                  <a:pt x="221673" y="207138"/>
                  <a:pt x="323273" y="144023"/>
                </a:cubicBezTo>
                <a:cubicBezTo>
                  <a:pt x="424873" y="80908"/>
                  <a:pt x="452582" y="-25311"/>
                  <a:pt x="609600" y="5477"/>
                </a:cubicBezTo>
                <a:cubicBezTo>
                  <a:pt x="766618" y="36265"/>
                  <a:pt x="1137612" y="271792"/>
                  <a:pt x="1265382" y="328750"/>
                </a:cubicBezTo>
                <a:cubicBezTo>
                  <a:pt x="1393152" y="385708"/>
                  <a:pt x="1384685" y="366465"/>
                  <a:pt x="1376218" y="347223"/>
                </a:cubicBezTo>
              </a:path>
            </a:pathLst>
          </a:custGeom>
          <a:ln w="285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951116" y="2752042"/>
            <a:ext cx="2966291" cy="2120982"/>
          </a:xfrm>
          <a:custGeom>
            <a:avLst/>
            <a:gdLst>
              <a:gd name="connsiteX0" fmla="*/ 0 w 1200727"/>
              <a:gd name="connsiteY0" fmla="*/ 1071996 h 1074020"/>
              <a:gd name="connsiteX1" fmla="*/ 424873 w 1200727"/>
              <a:gd name="connsiteY1" fmla="*/ 578 h 1074020"/>
              <a:gd name="connsiteX2" fmla="*/ 932873 w 1200727"/>
              <a:gd name="connsiteY2" fmla="*/ 924214 h 1074020"/>
              <a:gd name="connsiteX3" fmla="*/ 1200727 w 1200727"/>
              <a:gd name="connsiteY3" fmla="*/ 1071996 h 1074020"/>
              <a:gd name="connsiteX4" fmla="*/ 1200727 w 1200727"/>
              <a:gd name="connsiteY4" fmla="*/ 1071996 h 107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0727" h="1074020">
                <a:moveTo>
                  <a:pt x="0" y="1071996"/>
                </a:moveTo>
                <a:cubicBezTo>
                  <a:pt x="134697" y="548602"/>
                  <a:pt x="269394" y="25208"/>
                  <a:pt x="424873" y="578"/>
                </a:cubicBezTo>
                <a:cubicBezTo>
                  <a:pt x="580352" y="-24052"/>
                  <a:pt x="803564" y="745644"/>
                  <a:pt x="932873" y="924214"/>
                </a:cubicBezTo>
                <a:cubicBezTo>
                  <a:pt x="1062182" y="1102784"/>
                  <a:pt x="1200727" y="1071996"/>
                  <a:pt x="1200727" y="1071996"/>
                </a:cubicBezTo>
                <a:lnTo>
                  <a:pt x="1200727" y="1071996"/>
                </a:lnTo>
              </a:path>
            </a:pathLst>
          </a:cu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505200" y="3950506"/>
            <a:ext cx="2695033" cy="899217"/>
          </a:xfrm>
          <a:custGeom>
            <a:avLst/>
            <a:gdLst>
              <a:gd name="connsiteX0" fmla="*/ 0 w 1380439"/>
              <a:gd name="connsiteY0" fmla="*/ 384168 h 384168"/>
              <a:gd name="connsiteX1" fmla="*/ 323273 w 1380439"/>
              <a:gd name="connsiteY1" fmla="*/ 144023 h 384168"/>
              <a:gd name="connsiteX2" fmla="*/ 609600 w 1380439"/>
              <a:gd name="connsiteY2" fmla="*/ 5477 h 384168"/>
              <a:gd name="connsiteX3" fmla="*/ 1265382 w 1380439"/>
              <a:gd name="connsiteY3" fmla="*/ 328750 h 384168"/>
              <a:gd name="connsiteX4" fmla="*/ 1376218 w 1380439"/>
              <a:gd name="connsiteY4" fmla="*/ 347223 h 3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0439" h="384168">
                <a:moveTo>
                  <a:pt x="0" y="384168"/>
                </a:moveTo>
                <a:cubicBezTo>
                  <a:pt x="110836" y="295653"/>
                  <a:pt x="221673" y="207138"/>
                  <a:pt x="323273" y="144023"/>
                </a:cubicBezTo>
                <a:cubicBezTo>
                  <a:pt x="424873" y="80908"/>
                  <a:pt x="452582" y="-25311"/>
                  <a:pt x="609600" y="5477"/>
                </a:cubicBezTo>
                <a:cubicBezTo>
                  <a:pt x="766618" y="36265"/>
                  <a:pt x="1137612" y="271792"/>
                  <a:pt x="1265382" y="328750"/>
                </a:cubicBezTo>
                <a:cubicBezTo>
                  <a:pt x="1393152" y="385708"/>
                  <a:pt x="1384685" y="366465"/>
                  <a:pt x="1376218" y="34722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773591" y="4849725"/>
            <a:ext cx="49904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1868" y="4873024"/>
            <a:ext cx="978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score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2075471" y="2752042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false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50069" y="434340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true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040240" y="3812533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41917" y="3812533"/>
            <a:ext cx="79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before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0489" y="3765841"/>
            <a:ext cx="63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after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12954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把</a:t>
            </a:r>
            <a:r>
              <a:rPr lang="en-US" altLang="zh-CN" sz="2400" dirty="0" smtClean="0"/>
              <a:t>de novo</a:t>
            </a:r>
            <a:r>
              <a:rPr lang="zh-CN" altLang="en-US" sz="2400" dirty="0" smtClean="0"/>
              <a:t>和搜库结果相似程度考虑到搜库的打分函数里面。</a:t>
            </a: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94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400" dirty="0" smtClean="0"/>
              <a:t>… far better than what I could ever squeeze out of my data </a:t>
            </a:r>
            <a:br>
              <a:rPr lang="en-CA" sz="2400" dirty="0" smtClean="0"/>
            </a:br>
            <a:r>
              <a:rPr lang="en-CA" sz="2400" dirty="0" smtClean="0"/>
              <a:t>– Stefano </a:t>
            </a:r>
            <a:r>
              <a:rPr lang="en-CA" sz="2400" dirty="0" err="1" smtClean="0"/>
              <a:t>Gotta</a:t>
            </a:r>
            <a:r>
              <a:rPr lang="en-CA" sz="2400" dirty="0"/>
              <a:t>, Siena Biotech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18909888"/>
              </p:ext>
            </p:extLst>
          </p:nvPr>
        </p:nvGraphicFramePr>
        <p:xfrm>
          <a:off x="1096701" y="1371600"/>
          <a:ext cx="7010400" cy="462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utoShape 2" descr="data:image/jpg;base64,/9j/4AAQSkZJRgABAQAAAQABAAD/2wCEAAkGBg8PEBQPDxIVEA4QFBYQEBcQEBIVFBQQFBcVFhMUGBUXHSYeFxojGRISIC8gIycpLC0sFR4xQTAqNSYrLCkBCQoKBQUFDQUFDSkYEhgpKSkpKSkpKSkpKSkpKSkpKSkpKSkpKSkpKSkpKSkpKSkpKSkpKSkpKSkpKSkpKSkpKf/AABEIAKAAqwMBIgACEQEDEQH/xAAcAAEAAgIDAQAAAAAAAAAAAAAABgcBCAIDBQT/xAA+EAABAwIDBQMICAUFAAAAAAABAAIDBBEFByEGEjFRYUFxgQgTIjJCcpGhFCMkUmKxssEVQ1PR8DNEgpKz/8QAFAEBAAAAAAAAAAAAAAAAAAAAAP/EABQRAQAAAAAAAAAAAAAAAAAAAAD/2gAMAwEAAhEDEQA/ALxREQEREBERAREQEREBERAREQEREBERAREQEREBERAREQERYJQZRQrbDNShw13mnE1FR7UcRbdg/G46NPTivGwXOkV0zaemoJ5JXEerJHZrT7TjwaBrqeVtUFnIuLCuSAiIgIiICIsEoMooxtdmDRYW369+9MRdsUesh6keyOpUQpM+oppGxRUM8ksh3WNa+MlzuQCC1kXTSSucxrnt828gFzSQS0nsuOK7kBERAREQERdVTUsja58jgxjAXOc42AaNSSeSBPUNjaXvcGsaC5xcbAAcSSqQzCznfLvU2Gkxxeq+fUPdzEf3R149y8bMrNGTEXOpqcllA09zpiD6zj2N5NX3ZT5YitP02taTSNP1LDcedeDq4/gFvEnkg8vYPK2pxU+flc6CkvcvIu+W/EsB4+8fmr62a2UpcOi8zSxhg4vcdXvdzc7if2XqxQtaA1oDWjQACwAHAADguxBgBZREBERARFxcUGSVUuYecgp3OpMOtJM27ZJjq1h5MHBzhfidB1Xk5q5que91BQSARC7J5WHVx4OYx33RwJCjOWeXj8VlL5d5lFCQJHcC939Np7DbUnsvzKD5dlNia/GpnSXPmy6888tyL9tvvu6dnRX3sfl/RYWy0DN6Yj05ZLGR3iNGjoPmvbw7DoqeNkMLQyKNoa1oFgAP3X1oMALKIgIiICIsFAcVQucGYpqZHYfSv+zRm07m/wA2Qezf7gPzU+zb20/h9H5qJ1quqBjjtxYz25PC9h1K1w/zx/woJBsJs1/Ea+GlP+nfzkpHZEzU917AeK2mpKVkTGxxtDI2ANY1osA0aABVJ5PuDgR1NYR6Tntp2H8LQHv+b2/BXAAgyiIgIiICIiDBKqTOfMF0AGHUj92Z4vUuYdWRkaRgjg5wJvyHepxt7tW3DKJ9QbGU/VwNPtSu4eA4nuWrlVVPle6WVxfI8l73ONyXHiUHdhGFyVU8VNFrJM8Rt6X4uPQC58Ftds7gUVDTR0sIsyJu71c7i556kknxVKZC4QJa6WpcLinis335Db9IPxV+hBlERAREQEREBYcsqO5gYz9Dw2pnBs8RljOe+/0W2+PyQa9ZibRmvxGaa94mOMEOugijJaCPeN3eKjSIg2KyMYBhDSOLp5i7v3rfkArCVKZFbYwxtfh0zgxz5DNTl2gcS0b8dz2+iCOdyrpDkHJFi6XQZREQFgrK+TFa9tPDJO/1ImPkd3MaXfsgoTO7af6TXCkYbw0g3TbgZneufAWHxVcrtqqt00j5pNXyudI73nEk/mupBd3k9MHmKt3tGWMHuDLj8yreWvGS+2ENBUyQVDgyKq3Q1zvVbK2+7vcgQ4i62EZICAQbg6gg3BHMc0HNFi6XQZREQEREBVnn5V7uHMjH82doPc0OP9lZiqjyg2/Y6Y9gnN/FhQUUiIgz17VIcMzCxWmaGxVku6OAeRIB0G+CQo6iCaR5w4003+kA+9DGf2Xu4Rn7WxkCqhinb2ll43/u0qrkQbSbHZhUeKN+pduTgXfFJo8dR2OHUKTgrTygxCWnlbNA4xyxkOY5p1B/fuW0OwW1TcToo6kWEn+nOBwbM229bodCOhQSNQ/NmqMeD1ZGhcxsf/d7Wn5EqYKD5zi+DVHfF/6NQa1oiIC9vCttcSpG7lPVSsjHBm/vMHc19wPBeIiCZMzfxof7kHvhj/svYwzPjEoyPPshnb2+iWOt3tJHxVaog2V2NzXosScIRenqT6sctvT57jhoe7ipsCtNmPLSHNJa4G4INiCNQQew6LYzKbbt2J0xjnP2ums15/qRn1ZLc9LHr3oJ8iIgKvs78PMuFOeBcwSMl8L7rv1KwV8WNYYyqp5aaTVkzHRu7nC1/Dj4INQEXfX0j4JZIJBaSJ7o3+8xxafyXQgIiICIiArb8nvE3CeqpSfRfGycDk9p3HHxDm/BVIrMyBhJxGZ3Y2mN/F7LfkUGwCjeYuGmpwuriGpMLnt96Ozx+lSRcJGggg6g6HqDxCDTYFF7W2WAHD66elI9FjyYusTtWW56G3gvFQEREBERBlTzJLEDFizGezPG+I94Ac35t+agSmGUkZdjFNbsL3HuDHXQbOIiICwVlEFJ537DEP8A4pTtJabNqw0agjRsth00PcFT63Hnha9pY4BzXAtcCNCDoQQqFzAyenpXOqKBhmpTdxjFzJFzAHtM+YQVkiyRbQ6EaG/FYQERLoMq+8itm3U9JJVyNIfVuG5cWPmGX3T4uLj3WUFy+ynqK57J6thhohZ3pXD5h91o4gfi08VsLTQNja1jAGsYA1oHANAsAEHalkRBWedOxbqynFXAzeqab1g0ek+D2h1I4/Fa/rcsqm8zMoHPe6sw1l3Ou6aEaXd2vj7+1qCmEXZPA+Nxjka5j2mzmvaQ4HkQV13QEREBW1kDs8908te5to2MMEZI9Z7iC+3cBb/kojsTlxWYpI07roaS93zObpYdjAfWceHJbJYPhEVJAyngbuQxN3Wj8yT2km5J5lB9yIiAiIgLBCyiCMbQ5b4bXkumga2U/wAyL0H+JHHxUMqvJ6pSbx1crBycxj/noraRBUdP5PVMDeSrleOTY42/PVS7AMrcLoiHxwCSUcHznzjgegOg+ClyIOIauSIgIiICxZZRB4W0GxNBiA+1QNe7gHgbsg7njVQau8n2jcSYamaIcnBr/mbFWsiCoY/J4gv6VbIRyETB87qS4Lk5hVMQ8xGokbaxqHbwuPw8FOUQcI4g0BrRZo0AAAAHQBc0RAREQEREBERAREQEREBERAREQE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g;base64,/9j/4AAQSkZJRgABAQAAAQABAAD/2wCEAAkGBg8PEBQPDxIVEA4QFBYQEBcQEBIVFBQQFBcVFhMUGBUXHSYeFxojGRISIC8gIycpLC0sFR4xQTAqNSYrLCkBCQoKBQUFDQUFDSkYEhgpKSkpKSkpKSkpKSkpKSkpKSkpKSkpKSkpKSkpKSkpKSkpKSkpKSkpKSkpKSkpKSkpKf/AABEIAKAAqwMBIgACEQEDEQH/xAAcAAEAAgIDAQAAAAAAAAAAAAAABgcBCAIDBQT/xAA+EAABAwIDBQMICAUFAAAAAAABAAIDBBEFByEGEjFRYUFxgQgTIjJCcpGhFCMkUmKxssEVQ1PR8DNEgpKz/8QAFAEBAAAAAAAAAAAAAAAAAAAAAP/EABQRAQAAAAAAAAAAAAAAAAAAAAD/2gAMAwEAAhEDEQA/ALxREQEREBERAREQEREBERAREQEREBERAREQEREBERAREQERYJQZRQrbDNShw13mnE1FR7UcRbdg/G46NPTivGwXOkV0zaemoJ5JXEerJHZrT7TjwaBrqeVtUFnIuLCuSAiIgIiICIsEoMooxtdmDRYW369+9MRdsUesh6keyOpUQpM+oppGxRUM8ksh3WNa+MlzuQCC1kXTSSucxrnt828gFzSQS0nsuOK7kBERAREQERdVTUsja58jgxjAXOc42AaNSSeSBPUNjaXvcGsaC5xcbAAcSSqQzCznfLvU2Gkxxeq+fUPdzEf3R149y8bMrNGTEXOpqcllA09zpiD6zj2N5NX3ZT5YitP02taTSNP1LDcedeDq4/gFvEnkg8vYPK2pxU+flc6CkvcvIu+W/EsB4+8fmr62a2UpcOi8zSxhg4vcdXvdzc7if2XqxQtaA1oDWjQACwAHAADguxBgBZREBERARFxcUGSVUuYecgp3OpMOtJM27ZJjq1h5MHBzhfidB1Xk5q5que91BQSARC7J5WHVx4OYx33RwJCjOWeXj8VlL5d5lFCQJHcC939Np7DbUnsvzKD5dlNia/GpnSXPmy6888tyL9tvvu6dnRX3sfl/RYWy0DN6Yj05ZLGR3iNGjoPmvbw7DoqeNkMLQyKNoa1oFgAP3X1oMALKIgIiICIsFAcVQucGYpqZHYfSv+zRm07m/wA2Qezf7gPzU+zb20/h9H5qJ1quqBjjtxYz25PC9h1K1w/zx/woJBsJs1/Ea+GlP+nfzkpHZEzU917AeK2mpKVkTGxxtDI2ANY1osA0aABVJ5PuDgR1NYR6Tntp2H8LQHv+b2/BXAAgyiIgIiICIiDBKqTOfMF0AGHUj92Z4vUuYdWRkaRgjg5wJvyHepxt7tW3DKJ9QbGU/VwNPtSu4eA4nuWrlVVPle6WVxfI8l73ONyXHiUHdhGFyVU8VNFrJM8Rt6X4uPQC58Ftds7gUVDTR0sIsyJu71c7i556kknxVKZC4QJa6WpcLinis335Db9IPxV+hBlERAREQEREBYcsqO5gYz9Dw2pnBs8RljOe+/0W2+PyQa9ZibRmvxGaa94mOMEOugijJaCPeN3eKjSIg2KyMYBhDSOLp5i7v3rfkArCVKZFbYwxtfh0zgxz5DNTl2gcS0b8dz2+iCOdyrpDkHJFi6XQZREQFgrK+TFa9tPDJO/1ImPkd3MaXfsgoTO7af6TXCkYbw0g3TbgZneufAWHxVcrtqqt00j5pNXyudI73nEk/mupBd3k9MHmKt3tGWMHuDLj8yreWvGS+2ENBUyQVDgyKq3Q1zvVbK2+7vcgQ4i62EZICAQbg6gg3BHMc0HNFi6XQZREQEREBVnn5V7uHMjH82doPc0OP9lZiqjyg2/Y6Y9gnN/FhQUUiIgz17VIcMzCxWmaGxVku6OAeRIB0G+CQo6iCaR5w4003+kA+9DGf2Xu4Rn7WxkCqhinb2ll43/u0qrkQbSbHZhUeKN+pduTgXfFJo8dR2OHUKTgrTygxCWnlbNA4xyxkOY5p1B/fuW0OwW1TcToo6kWEn+nOBwbM229bodCOhQSNQ/NmqMeD1ZGhcxsf/d7Wn5EqYKD5zi+DVHfF/6NQa1oiIC9vCttcSpG7lPVSsjHBm/vMHc19wPBeIiCZMzfxof7kHvhj/svYwzPjEoyPPshnb2+iWOt3tJHxVaog2V2NzXosScIRenqT6sctvT57jhoe7ipsCtNmPLSHNJa4G4INiCNQQew6LYzKbbt2J0xjnP2ums15/qRn1ZLc9LHr3oJ8iIgKvs78PMuFOeBcwSMl8L7rv1KwV8WNYYyqp5aaTVkzHRu7nC1/Dj4INQEXfX0j4JZIJBaSJ7o3+8xxafyXQgIiICIiArb8nvE3CeqpSfRfGycDk9p3HHxDm/BVIrMyBhJxGZ3Y2mN/F7LfkUGwCjeYuGmpwuriGpMLnt96Ozx+lSRcJGggg6g6HqDxCDTYFF7W2WAHD66elI9FjyYusTtWW56G3gvFQEREBERBlTzJLEDFizGezPG+I94Ac35t+agSmGUkZdjFNbsL3HuDHXQbOIiICwVlEFJ537DEP8A4pTtJabNqw0agjRsth00PcFT63Hnha9pY4BzXAtcCNCDoQQqFzAyenpXOqKBhmpTdxjFzJFzAHtM+YQVkiyRbQ6EaG/FYQERLoMq+8itm3U9JJVyNIfVuG5cWPmGX3T4uLj3WUFy+ynqK57J6thhohZ3pXD5h91o4gfi08VsLTQNja1jAGsYA1oHANAsAEHalkRBWedOxbqynFXAzeqab1g0ek+D2h1I4/Fa/rcsqm8zMoHPe6sw1l3Ou6aEaXd2vj7+1qCmEXZPA+Nxjka5j2mzmvaQ4HkQV13QEREBW1kDs8908te5to2MMEZI9Z7iC+3cBb/kojsTlxWYpI07roaS93zObpYdjAfWceHJbJYPhEVJAyngbuQxN3Wj8yT2km5J5lB9yIiAiIgLBCyiCMbQ5b4bXkumga2U/wAyL0H+JHHxUMqvJ6pSbx1crBycxj/noraRBUdP5PVMDeSrleOTY42/PVS7AMrcLoiHxwCSUcHznzjgegOg+ClyIOIauSIgIiICxZZRB4W0GxNBiA+1QNe7gHgbsg7njVQau8n2jcSYamaIcnBr/mbFWsiCoY/J4gv6VbIRyETB87qS4Lk5hVMQ8xGokbaxqHbwuPw8FOUQcI4g0BrRZo0AAAAHQBc0RAREQEREBERAREQEREBERAREQEREBERAREQEREBER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6492" y="304800"/>
            <a:ext cx="420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“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8143825" y="325678"/>
            <a:ext cx="420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”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6172200"/>
            <a:ext cx="670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Zhang et al., PEAKS DB: De Novo Assisted Database Search. MCP 2012.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27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提要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trike="sngStrike" dirty="0" smtClean="0"/>
              <a:t>两个极端：</a:t>
            </a:r>
            <a:r>
              <a:rPr lang="zh-CN" altLang="en-US" strike="sngStrike" dirty="0"/>
              <a:t>从头测序</a:t>
            </a:r>
            <a:r>
              <a:rPr lang="en-US" altLang="zh-CN" strike="sngStrike" dirty="0" smtClean="0"/>
              <a:t> &amp; </a:t>
            </a:r>
            <a:r>
              <a:rPr lang="zh-CN" altLang="en-US" strike="sngStrike" dirty="0" smtClean="0"/>
              <a:t>搜库</a:t>
            </a:r>
            <a:endParaRPr lang="en-US" altLang="zh-CN" strike="sngStrike" dirty="0" smtClean="0"/>
          </a:p>
          <a:p>
            <a:r>
              <a:rPr lang="zh-CN" altLang="en-US" strike="sngStrike" dirty="0"/>
              <a:t>二者结</a:t>
            </a:r>
            <a:r>
              <a:rPr lang="zh-CN" altLang="en-US" strike="sngStrike" dirty="0" smtClean="0"/>
              <a:t>合</a:t>
            </a:r>
            <a:endParaRPr lang="en-US" altLang="zh-CN" strike="sngStrike" dirty="0" smtClean="0"/>
          </a:p>
          <a:p>
            <a:r>
              <a:rPr lang="zh-CN" altLang="en-US" dirty="0"/>
              <a:t>修饰（</a:t>
            </a:r>
            <a:r>
              <a:rPr lang="en-US" altLang="zh-CN" dirty="0"/>
              <a:t>PTM</a:t>
            </a:r>
            <a:r>
              <a:rPr lang="zh-CN" altLang="en-US" dirty="0"/>
              <a:t>）</a:t>
            </a:r>
            <a:endParaRPr lang="en-CA" dirty="0"/>
          </a:p>
          <a:p>
            <a:r>
              <a:rPr lang="zh-CN" altLang="en-US" dirty="0" smtClean="0"/>
              <a:t>变异（</a:t>
            </a:r>
            <a:r>
              <a:rPr lang="en-US" altLang="zh-CN" dirty="0" smtClean="0"/>
              <a:t>Mutation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实例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315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 PTM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All possible modification forms of a database peptide are tried to match the spectra.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Can’t blindly search </a:t>
            </a:r>
            <a:r>
              <a:rPr lang="en-US" sz="2800" dirty="0"/>
              <a:t>with all </a:t>
            </a:r>
            <a:r>
              <a:rPr lang="en-US" sz="2800" dirty="0" smtClean="0"/>
              <a:t>600</a:t>
            </a:r>
            <a:r>
              <a:rPr lang="en-US" sz="2800" dirty="0"/>
              <a:t>+ PTMs in </a:t>
            </a:r>
            <a:r>
              <a:rPr lang="en-US" sz="2800" dirty="0" err="1"/>
              <a:t>Unimod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603724"/>
            <a:ext cx="1384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PEPTIDEPTM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25377" y="2743200"/>
            <a:ext cx="28564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PEPTIDEPTM</a:t>
            </a:r>
          </a:p>
          <a:p>
            <a:r>
              <a:rPr lang="en-US" dirty="0" smtClean="0"/>
              <a:t>PEPT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(+80)</a:t>
            </a:r>
            <a:r>
              <a:rPr lang="en-US" dirty="0" smtClean="0"/>
              <a:t>IDEPTM</a:t>
            </a:r>
          </a:p>
          <a:p>
            <a:r>
              <a:rPr lang="en-US" dirty="0" smtClean="0"/>
              <a:t>PEPTIDEPT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(+80)</a:t>
            </a:r>
            <a:r>
              <a:rPr lang="en-US" dirty="0" smtClean="0"/>
              <a:t>M</a:t>
            </a:r>
          </a:p>
          <a:p>
            <a:r>
              <a:rPr lang="en-US" dirty="0" smtClean="0"/>
              <a:t>PEPT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(+80)</a:t>
            </a:r>
            <a:r>
              <a:rPr lang="en-US" dirty="0" smtClean="0"/>
              <a:t>IDEPT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(+80)</a:t>
            </a:r>
            <a:r>
              <a:rPr lang="en-US" dirty="0" smtClean="0"/>
              <a:t>M</a:t>
            </a:r>
          </a:p>
          <a:p>
            <a:r>
              <a:rPr lang="en-US" dirty="0" smtClean="0"/>
              <a:t>PEPTIDEPTM</a:t>
            </a:r>
            <a:r>
              <a:rPr lang="en-US" dirty="0" smtClean="0">
                <a:solidFill>
                  <a:schemeClr val="accent6"/>
                </a:solidFill>
              </a:rPr>
              <a:t>(+16)</a:t>
            </a:r>
          </a:p>
          <a:p>
            <a:r>
              <a:rPr lang="en-US" dirty="0" smtClean="0"/>
              <a:t>PEPT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(+80)</a:t>
            </a:r>
            <a:r>
              <a:rPr lang="en-US" dirty="0" smtClean="0"/>
              <a:t>IDEPTM</a:t>
            </a:r>
            <a:r>
              <a:rPr lang="en-US" dirty="0" smtClean="0">
                <a:solidFill>
                  <a:schemeClr val="accent6"/>
                </a:solidFill>
              </a:rPr>
              <a:t>(+16)</a:t>
            </a:r>
          </a:p>
          <a:p>
            <a:r>
              <a:rPr lang="en-US" dirty="0" smtClean="0"/>
              <a:t>PEPTIDEPT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(+80)</a:t>
            </a:r>
            <a:r>
              <a:rPr lang="en-US" dirty="0" smtClean="0"/>
              <a:t>M</a:t>
            </a:r>
            <a:r>
              <a:rPr lang="en-US" dirty="0" smtClean="0">
                <a:solidFill>
                  <a:schemeClr val="accent6"/>
                </a:solidFill>
              </a:rPr>
              <a:t>(+16)</a:t>
            </a:r>
          </a:p>
          <a:p>
            <a:r>
              <a:rPr lang="en-US" dirty="0" smtClean="0"/>
              <a:t>PEPT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(+80)</a:t>
            </a:r>
            <a:r>
              <a:rPr lang="en-US" dirty="0" smtClean="0"/>
              <a:t>IDEPT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(+80)</a:t>
            </a:r>
            <a:r>
              <a:rPr lang="en-US" dirty="0" smtClean="0"/>
              <a:t>M</a:t>
            </a:r>
            <a:r>
              <a:rPr lang="en-US" dirty="0" smtClean="0">
                <a:solidFill>
                  <a:schemeClr val="accent6"/>
                </a:solidFill>
              </a:rPr>
              <a:t>(+16)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284172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Ox-M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307032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Phos-T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67000" y="2994124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7000" y="3756124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De Novo Assisted PTM “Blind Search”</a:t>
            </a:r>
            <a:endParaRPr lang="en-CA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Search for PTM when there is a tag match.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295400" y="6101103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X. </a:t>
            </a:r>
            <a:r>
              <a:rPr lang="en-US" dirty="0" smtClean="0"/>
              <a:t>Han et al. </a:t>
            </a:r>
            <a:r>
              <a:rPr lang="en-US" dirty="0" err="1" smtClean="0"/>
              <a:t>PeaksPTM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en-US" i="1" dirty="0" smtClean="0"/>
              <a:t>JPR </a:t>
            </a:r>
            <a:r>
              <a:rPr lang="en-US" b="1" dirty="0" smtClean="0"/>
              <a:t>2011</a:t>
            </a:r>
            <a:r>
              <a:rPr lang="en-US" dirty="0"/>
              <a:t>, 10(7): 2930-2936.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 b="5882"/>
          <a:stretch>
            <a:fillRect/>
          </a:stretch>
        </p:blipFill>
        <p:spPr bwMode="auto">
          <a:xfrm>
            <a:off x="3505200" y="1828800"/>
            <a:ext cx="5210175" cy="318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 flipH="1">
            <a:off x="3657600" y="2514600"/>
            <a:ext cx="1905000" cy="457200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0" y="2514600"/>
            <a:ext cx="2438400" cy="457200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800600" y="3429000"/>
            <a:ext cx="1066800" cy="0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" y="5029908"/>
            <a:ext cx="44807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Courier New" pitchFamily="49" charset="0"/>
                <a:cs typeface="Courier New" pitchFamily="49" charset="0"/>
              </a:rPr>
              <a:t>DB: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…VK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LVN</a:t>
            </a:r>
            <a:r>
              <a:rPr lang="en-US" sz="2800" b="1" u="sng" dirty="0" smtClean="0">
                <a:latin typeface="Courier New" pitchFamily="49" charset="0"/>
                <a:cs typeface="Courier New" pitchFamily="49" charset="0"/>
              </a:rPr>
              <a:t>ELTEFAK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Denovo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: LVNG</a:t>
            </a:r>
            <a:r>
              <a:rPr lang="en-US" sz="2800" b="1" u="sng" dirty="0" smtClean="0">
                <a:latin typeface="Courier New" pitchFamily="49" charset="0"/>
                <a:cs typeface="Courier New" pitchFamily="49" charset="0"/>
              </a:rPr>
              <a:t>ELTEFAK</a:t>
            </a:r>
            <a:endParaRPr lang="en-CA" sz="2800" b="1" u="sng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 Novo Enabled Mutation Discovery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94" y="1632031"/>
            <a:ext cx="5559706" cy="882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/>
              <a:t>问</a:t>
            </a:r>
            <a:r>
              <a:rPr lang="zh-CN" altLang="en-US" sz="2400" dirty="0" smtClean="0"/>
              <a:t>题：</a:t>
            </a:r>
            <a:r>
              <a:rPr lang="zh-CN" altLang="en-US" sz="2400" dirty="0" smtClean="0"/>
              <a:t>从</a:t>
            </a:r>
            <a:r>
              <a:rPr lang="zh-CN" altLang="en-US" sz="2400" dirty="0"/>
              <a:t>头测</a:t>
            </a:r>
            <a:r>
              <a:rPr lang="zh-CN" altLang="en-US" sz="2400" dirty="0" smtClean="0"/>
              <a:t>序有错、数据库有突变。</a:t>
            </a:r>
            <a:endParaRPr lang="en-CA" sz="24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6367046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 and Johnson. De Novo Sequencing and Homology Searching. </a:t>
            </a:r>
            <a:r>
              <a:rPr lang="it-IT" sz="1600" dirty="0" smtClean="0"/>
              <a:t>MCP</a:t>
            </a:r>
            <a:r>
              <a:rPr lang="it-IT" sz="1600" dirty="0"/>
              <a:t> 2012 11: O111.014902</a:t>
            </a:r>
            <a:endParaRPr lang="en-US" sz="1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842435" y="2631763"/>
            <a:ext cx="3647716" cy="2473637"/>
            <a:chOff x="4842435" y="2286000"/>
            <a:chExt cx="3647716" cy="2473637"/>
          </a:xfrm>
        </p:grpSpPr>
        <p:sp>
          <p:nvSpPr>
            <p:cNvPr id="6" name="Text Box 3031"/>
            <p:cNvSpPr txBox="1">
              <a:spLocks noChangeArrowheads="1"/>
            </p:cNvSpPr>
            <p:nvPr/>
          </p:nvSpPr>
          <p:spPr bwMode="auto">
            <a:xfrm>
              <a:off x="4842435" y="2961376"/>
              <a:ext cx="3647716" cy="1200329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latin typeface="Courier New" charset="0"/>
                </a:rPr>
                <a:t>(</a:t>
              </a:r>
              <a:r>
                <a:rPr lang="en-US" b="1" dirty="0" err="1">
                  <a:latin typeface="Courier New" charset="0"/>
                </a:rPr>
                <a:t>denovo</a:t>
              </a:r>
              <a:r>
                <a:rPr lang="en-US" b="1" dirty="0">
                  <a:latin typeface="Courier New" charset="0"/>
                </a:rPr>
                <a:t>)  </a:t>
              </a:r>
              <a:r>
                <a:rPr lang="en-CA" b="1" dirty="0">
                  <a:latin typeface="Courier New" charset="0"/>
                </a:rPr>
                <a:t>X:  </a:t>
              </a:r>
              <a:r>
                <a:rPr lang="en-CA" b="1" dirty="0" smtClean="0">
                  <a:latin typeface="Courier New" charset="0"/>
                </a:rPr>
                <a:t> [LS]C[FA]K</a:t>
              </a:r>
            </a:p>
            <a:p>
              <a:r>
                <a:rPr lang="en-CA" b="1" dirty="0" smtClean="0">
                  <a:latin typeface="Courier New" charset="0"/>
                </a:rPr>
                <a:t>(real)    Y:   [SL]C[AF]K</a:t>
              </a:r>
            </a:p>
            <a:p>
              <a:r>
                <a:rPr lang="en-CA" b="1" dirty="0" smtClean="0">
                  <a:latin typeface="Courier New" charset="0"/>
                </a:rPr>
                <a:t>                ||   || |</a:t>
              </a:r>
              <a:endParaRPr lang="en-US" b="1" dirty="0" smtClean="0">
                <a:latin typeface="Courier New" charset="0"/>
              </a:endParaRPr>
            </a:p>
            <a:p>
              <a:r>
                <a:rPr lang="en-US" b="1" dirty="0" smtClean="0">
                  <a:latin typeface="Courier New" charset="0"/>
                </a:rPr>
                <a:t>(</a:t>
              </a:r>
              <a:r>
                <a:rPr lang="en-US" b="1" dirty="0">
                  <a:latin typeface="Courier New" charset="0"/>
                </a:rPr>
                <a:t>homolog) Z</a:t>
              </a:r>
              <a:r>
                <a:rPr lang="en-CA" b="1" dirty="0">
                  <a:latin typeface="Courier New" charset="0"/>
                </a:rPr>
                <a:t>:  </a:t>
              </a:r>
              <a:r>
                <a:rPr lang="en-CA" b="1" dirty="0" smtClean="0">
                  <a:latin typeface="Courier New" charset="0"/>
                </a:rPr>
                <a:t> [</a:t>
              </a:r>
              <a:r>
                <a:rPr lang="en-US" b="1" dirty="0" smtClean="0">
                  <a:latin typeface="Courier New" charset="0"/>
                </a:rPr>
                <a:t>SL]</a:t>
              </a:r>
              <a:r>
                <a:rPr lang="en-CA" b="1" dirty="0" smtClean="0">
                  <a:latin typeface="Courier New" charset="0"/>
                </a:rPr>
                <a:t>A[AF]K</a:t>
              </a:r>
              <a:endParaRPr lang="en-CA" b="1" dirty="0">
                <a:latin typeface="Courier New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89978" y="2286000"/>
              <a:ext cx="1468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 novo error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7" idx="2"/>
            </p:cNvCxnSpPr>
            <p:nvPr/>
          </p:nvCxnSpPr>
          <p:spPr>
            <a:xfrm flipH="1">
              <a:off x="7239000" y="2655332"/>
              <a:ext cx="485089" cy="306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2"/>
            </p:cNvCxnSpPr>
            <p:nvPr/>
          </p:nvCxnSpPr>
          <p:spPr>
            <a:xfrm>
              <a:off x="7724089" y="2655332"/>
              <a:ext cx="200711" cy="306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182647" y="4390305"/>
              <a:ext cx="1046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mutation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2" idx="0"/>
            </p:cNvCxnSpPr>
            <p:nvPr/>
          </p:nvCxnSpPr>
          <p:spPr>
            <a:xfrm flipH="1" flipV="1">
              <a:off x="7620000" y="4161705"/>
              <a:ext cx="86124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3031"/>
          <p:cNvSpPr txBox="1">
            <a:spLocks noChangeArrowheads="1"/>
          </p:cNvSpPr>
          <p:nvPr/>
        </p:nvSpPr>
        <p:spPr bwMode="auto">
          <a:xfrm>
            <a:off x="838200" y="2209800"/>
            <a:ext cx="3552919" cy="10156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ourier New" charset="0"/>
              </a:rPr>
              <a:t>(</a:t>
            </a:r>
            <a:r>
              <a:rPr lang="en-US" sz="2000" b="1" dirty="0" err="1">
                <a:latin typeface="Courier New" charset="0"/>
              </a:rPr>
              <a:t>denovo</a:t>
            </a:r>
            <a:r>
              <a:rPr lang="en-US" sz="2000" b="1" dirty="0">
                <a:latin typeface="Courier New" charset="0"/>
              </a:rPr>
              <a:t>)  </a:t>
            </a:r>
            <a:r>
              <a:rPr lang="en-CA" sz="2000" b="1" dirty="0">
                <a:latin typeface="Courier New" charset="0"/>
              </a:rPr>
              <a:t>X:   </a:t>
            </a:r>
            <a:r>
              <a:rPr lang="en-CA" sz="2000" b="1" dirty="0" smtClean="0">
                <a:latin typeface="Courier New" charset="0"/>
              </a:rPr>
              <a:t>LSCFAK</a:t>
            </a:r>
          </a:p>
          <a:p>
            <a:r>
              <a:rPr lang="en-CA" sz="2000" b="1" dirty="0" smtClean="0">
                <a:latin typeface="Courier New" charset="0"/>
              </a:rPr>
              <a:t>                    |</a:t>
            </a:r>
            <a:endParaRPr lang="en-US" sz="2000" b="1" dirty="0" smtClean="0">
              <a:latin typeface="Courier New" charset="0"/>
            </a:endParaRPr>
          </a:p>
          <a:p>
            <a:r>
              <a:rPr lang="en-US" sz="2000" b="1" dirty="0" smtClean="0">
                <a:latin typeface="Courier New" charset="0"/>
              </a:rPr>
              <a:t>(</a:t>
            </a:r>
            <a:r>
              <a:rPr lang="en-US" sz="2000" b="1" dirty="0">
                <a:latin typeface="Courier New" charset="0"/>
              </a:rPr>
              <a:t>homolog) Z</a:t>
            </a:r>
            <a:r>
              <a:rPr lang="en-CA" sz="2000" b="1" dirty="0">
                <a:latin typeface="Courier New" charset="0"/>
              </a:rPr>
              <a:t>:   </a:t>
            </a:r>
            <a:r>
              <a:rPr lang="en-US" sz="2000" b="1" dirty="0" smtClean="0">
                <a:latin typeface="Courier New" charset="0"/>
              </a:rPr>
              <a:t>SL</a:t>
            </a:r>
            <a:r>
              <a:rPr lang="en-CA" sz="2000" b="1" dirty="0" smtClean="0">
                <a:latin typeface="Courier New" charset="0"/>
              </a:rPr>
              <a:t>AAFK</a:t>
            </a:r>
            <a:endParaRPr lang="en-CA" sz="2000" b="1" dirty="0"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8297" y="5334000"/>
            <a:ext cx="6524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答案：用最少的测序错和突变来解释二者差异</a:t>
            </a:r>
            <a:r>
              <a:rPr lang="en-CA" sz="2400" dirty="0" smtClean="0"/>
              <a:t>.</a:t>
            </a:r>
            <a:endParaRPr lang="en-CA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447800" y="1524000"/>
            <a:ext cx="609600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6062246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Y. Han, B. Ma, and K. Zhang. </a:t>
            </a:r>
            <a:r>
              <a:rPr lang="en-US" altLang="zh-CN" sz="1600" dirty="0" smtClean="0"/>
              <a:t>SPIDER. JBCB </a:t>
            </a:r>
            <a:r>
              <a:rPr lang="en-US" altLang="zh-CN" sz="1600" dirty="0"/>
              <a:t>3(3):697-716. 2005.</a:t>
            </a:r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077" y="533400"/>
            <a:ext cx="729773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86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BSA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“Pure” </a:t>
            </a:r>
            <a:r>
              <a:rPr lang="en-US" sz="2800" dirty="0" smtClean="0"/>
              <a:t>BSA </a:t>
            </a:r>
            <a:r>
              <a:rPr lang="en-US" sz="2800" dirty="0" smtClean="0"/>
              <a:t>protein ordered </a:t>
            </a:r>
            <a:r>
              <a:rPr lang="en-US" sz="2800" dirty="0" smtClean="0"/>
              <a:t>from Sigma.</a:t>
            </a:r>
            <a:endParaRPr lang="en-US" sz="2800" dirty="0" smtClean="0"/>
          </a:p>
          <a:p>
            <a:r>
              <a:rPr lang="en-US" sz="2800" dirty="0" smtClean="0"/>
              <a:t>Three digests with Trypsin, LysC, GluC.</a:t>
            </a:r>
          </a:p>
          <a:p>
            <a:r>
              <a:rPr lang="en-US" sz="2800" dirty="0" smtClean="0"/>
              <a:t>Orbitrap (orbi-orbi) and typical LC-MS/MS protocol.</a:t>
            </a:r>
          </a:p>
        </p:txBody>
      </p:sp>
    </p:spTree>
    <p:extLst>
      <p:ext uri="{BB962C8B-B14F-4D97-AF65-F5344CB8AC3E}">
        <p14:creationId xmlns:p14="http://schemas.microsoft.com/office/powerpoint/2010/main" val="7547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蛋白质鉴定的搜库手段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酶切，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LC-MS/MS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对每个</a:t>
            </a:r>
            <a:r>
              <a:rPr lang="en-US" altLang="zh-CN" dirty="0" smtClean="0"/>
              <a:t>MS/MS</a:t>
            </a:r>
            <a:r>
              <a:rPr lang="zh-CN" altLang="en-US" dirty="0" smtClean="0"/>
              <a:t>谱通过搜库鉴定多肽，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报告含有</a:t>
            </a:r>
            <a:r>
              <a:rPr lang="zh-CN" altLang="en-US" u="sng" dirty="0" smtClean="0"/>
              <a:t>多个</a:t>
            </a:r>
            <a:r>
              <a:rPr lang="zh-CN" altLang="en-US" dirty="0" smtClean="0"/>
              <a:t>特异多肽的蛋白。</a:t>
            </a:r>
            <a:endParaRPr lang="en-US" altLang="zh-CN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81400" y="4800600"/>
            <a:ext cx="44165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dirty="0" smtClean="0"/>
              <a:t>“多个”？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57786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85800"/>
            <a:ext cx="846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1. Contaminants: Bacteria, Keratin, Other Bovine Protein </a:t>
            </a:r>
            <a:endParaRPr lang="en-US" sz="28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28"/>
          <a:stretch/>
        </p:blipFill>
        <p:spPr bwMode="auto">
          <a:xfrm>
            <a:off x="76200" y="1295401"/>
            <a:ext cx="882580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0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smtClean="0"/>
              <a:t>Protein N-term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000" dirty="0" smtClean="0"/>
              <a:t>The N-terminal region of bovine serum albumin (Asp-</a:t>
            </a:r>
            <a:r>
              <a:rPr lang="en-US" sz="2000" dirty="0" err="1" smtClean="0"/>
              <a:t>Thr</a:t>
            </a:r>
            <a:r>
              <a:rPr lang="en-US" sz="2000" dirty="0" smtClean="0"/>
              <a:t>-His-Lys) provides a specific binding site for Cu(II) ions. </a:t>
            </a:r>
          </a:p>
          <a:p>
            <a:pPr lvl="1" fontAlgn="base"/>
            <a:r>
              <a:rPr lang="en-US" sz="1600" dirty="0" smtClean="0"/>
              <a:t>T. Peters Jr., F.A. </a:t>
            </a:r>
            <a:r>
              <a:rPr lang="en-US" sz="1600" dirty="0" err="1" smtClean="0"/>
              <a:t>Blumenstock</a:t>
            </a:r>
            <a:r>
              <a:rPr lang="en-US" sz="1600" dirty="0" smtClean="0"/>
              <a:t>. J. Biol. Chem., 242 (1967), p. 1574</a:t>
            </a:r>
          </a:p>
          <a:p>
            <a:endParaRPr lang="en-US" sz="20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 cstate="print"/>
          <a:srcRect r="35150" b="26457"/>
          <a:stretch/>
        </p:blipFill>
        <p:spPr bwMode="auto">
          <a:xfrm>
            <a:off x="459196" y="2844972"/>
            <a:ext cx="7465604" cy="38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81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Frequent PTMs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57884"/>
            <a:ext cx="7620000" cy="520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322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A Mutation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685800"/>
          </a:xfrm>
        </p:spPr>
        <p:txBody>
          <a:bodyPr/>
          <a:lstStyle/>
          <a:p>
            <a:r>
              <a:rPr lang="en-US" dirty="0" smtClean="0"/>
              <a:t>214</a:t>
            </a:r>
            <a:r>
              <a:rPr lang="en-US" baseline="30000" dirty="0" smtClean="0"/>
              <a:t>th</a:t>
            </a:r>
            <a:r>
              <a:rPr lang="en-US" dirty="0" smtClean="0"/>
              <a:t> amino acid A </a:t>
            </a:r>
            <a:r>
              <a:rPr lang="en-US" dirty="0" smtClean="0">
                <a:sym typeface="Wingdings" pitchFamily="2" charset="2"/>
              </a:rPr>
              <a:t> T</a:t>
            </a:r>
            <a:endParaRPr lang="en-US" dirty="0"/>
          </a:p>
        </p:txBody>
      </p:sp>
      <p:pic>
        <p:nvPicPr>
          <p:cNvPr id="7" name="Picture 3" descr="C:\Users\binma\PeaksExports\cover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22100" r="35833" b="62788"/>
          <a:stretch>
            <a:fillRect/>
          </a:stretch>
        </p:blipFill>
        <p:spPr bwMode="auto">
          <a:xfrm>
            <a:off x="762000" y="1981200"/>
            <a:ext cx="5275385" cy="2743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3"/>
          <p:cNvPicPr>
            <a:picLocks noChangeAspect="1" noChangeArrowheads="1"/>
          </p:cNvPicPr>
          <p:nvPr/>
        </p:nvPicPr>
        <p:blipFill>
          <a:blip r:embed="rId3" cstate="print"/>
          <a:srcRect l="58310" t="40667" r="27291" b="46278"/>
          <a:stretch>
            <a:fillRect/>
          </a:stretch>
        </p:blipFill>
        <p:spPr bwMode="auto">
          <a:xfrm>
            <a:off x="3962400" y="3505200"/>
            <a:ext cx="4572000" cy="31089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100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A Mutation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685800"/>
          </a:xfrm>
        </p:spPr>
        <p:txBody>
          <a:bodyPr/>
          <a:lstStyle/>
          <a:p>
            <a:r>
              <a:rPr lang="en-US" dirty="0" smtClean="0"/>
              <a:t>214</a:t>
            </a:r>
            <a:r>
              <a:rPr lang="en-US" baseline="30000" dirty="0" smtClean="0"/>
              <a:t>th</a:t>
            </a:r>
            <a:r>
              <a:rPr lang="en-US" dirty="0" smtClean="0"/>
              <a:t> amino acid A </a:t>
            </a:r>
            <a:r>
              <a:rPr lang="en-US" dirty="0" smtClean="0">
                <a:sym typeface="Wingdings" pitchFamily="2" charset="2"/>
              </a:rPr>
              <a:t> T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l="26057" t="40667" r="17500" b="12151"/>
          <a:stretch>
            <a:fillRect/>
          </a:stretch>
        </p:blipFill>
        <p:spPr bwMode="auto">
          <a:xfrm>
            <a:off x="990600" y="1905000"/>
            <a:ext cx="7467600" cy="468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10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Unexplained De Novo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filtration of DB, PTM, SPIDER, there were still “de novo only” tags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5657850" cy="376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3352800"/>
            <a:ext cx="24929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KK.QTALVELLK.HK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|||||||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DPALVELLKK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结论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4038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既</a:t>
            </a:r>
            <a:r>
              <a:rPr lang="zh-CN" altLang="en-US" dirty="0" smtClean="0"/>
              <a:t>要利用数据库，又不能拘泥于数据库</a:t>
            </a:r>
            <a:r>
              <a:rPr lang="zh-CN" altLang="en-US" dirty="0" smtClean="0"/>
              <a:t>。</a:t>
            </a:r>
            <a:endParaRPr lang="en-CA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蛋</a:t>
            </a:r>
            <a:r>
              <a:rPr lang="zh-CN" altLang="en-US" dirty="0" smtClean="0"/>
              <a:t>白全序列分析（包括</a:t>
            </a:r>
            <a:r>
              <a:rPr lang="zh-CN" altLang="en-US" dirty="0"/>
              <a:t>修</a:t>
            </a:r>
            <a:r>
              <a:rPr lang="zh-CN" altLang="en-US" dirty="0" smtClean="0"/>
              <a:t>饰和突变）很有必要。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通</a:t>
            </a:r>
            <a:r>
              <a:rPr lang="zh-CN" altLang="en-US" dirty="0" smtClean="0"/>
              <a:t>过多个酶切和多个算法结合，全序列分析是可行的。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2501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warning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1" y="609600"/>
            <a:ext cx="9005969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3505200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To those who ignore mutations and PTMs in their protein study: </a:t>
            </a:r>
            <a:r>
              <a:rPr lang="en-CA" sz="2400" dirty="0" smtClean="0"/>
              <a:t>It </a:t>
            </a:r>
            <a:r>
              <a:rPr lang="en-CA" sz="2400" dirty="0"/>
              <a:t>takes </a:t>
            </a:r>
            <a:r>
              <a:rPr lang="en-CA" sz="2400" dirty="0" smtClean="0"/>
              <a:t>less than </a:t>
            </a:r>
            <a:r>
              <a:rPr lang="en-CA" sz="2400" dirty="0"/>
              <a:t>1</a:t>
            </a:r>
            <a:r>
              <a:rPr lang="en-CA" sz="2400" dirty="0" smtClean="0"/>
              <a:t>% amino acid mutations to change between most chimpanzee and human proteins.</a:t>
            </a:r>
            <a:endParaRPr lang="en-CA" sz="2400" dirty="0"/>
          </a:p>
        </p:txBody>
      </p:sp>
      <p:pic>
        <p:nvPicPr>
          <p:cNvPr id="1033" name="Picture 9" descr="http://www.thegreatilluminator.com/blog/wp-content/uploads/2010/05/chim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81375"/>
            <a:ext cx="2904997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6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binma\PeaksExports\cover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4433"/>
            <a:ext cx="9144000" cy="533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3200" dirty="0">
                <a:ea typeface="Adobe Fan Heiti Std B" pitchFamily="34" charset="-128"/>
              </a:rPr>
              <a:t>多乎哉</a:t>
            </a:r>
            <a:r>
              <a:rPr lang="en-US" sz="3200" dirty="0" smtClean="0">
                <a:ea typeface="Adobe Fan Heiti Std B" pitchFamily="34" charset="-128"/>
              </a:rPr>
              <a:t>?</a:t>
            </a:r>
            <a:endParaRPr lang="en-US" sz="3200" dirty="0"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36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inma\PeaksExports\cover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550"/>
            <a:ext cx="9144000" cy="655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binma\PeaksExports\cover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4" t="22100" r="35833" b="62788"/>
          <a:stretch>
            <a:fillRect/>
          </a:stretch>
        </p:blipFill>
        <p:spPr bwMode="auto">
          <a:xfrm>
            <a:off x="2286000" y="2514600"/>
            <a:ext cx="5275385" cy="2743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38600" y="16764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提要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两个极端：</a:t>
            </a:r>
            <a:r>
              <a:rPr lang="zh-CN" altLang="en-US" dirty="0"/>
              <a:t>从头测序</a:t>
            </a:r>
            <a:r>
              <a:rPr lang="en-US" altLang="zh-CN" dirty="0" smtClean="0"/>
              <a:t> &amp; </a:t>
            </a:r>
            <a:r>
              <a:rPr lang="zh-CN" altLang="en-US" dirty="0" smtClean="0"/>
              <a:t>搜库</a:t>
            </a:r>
            <a:endParaRPr lang="en-US" altLang="zh-CN" dirty="0" smtClean="0"/>
          </a:p>
          <a:p>
            <a:r>
              <a:rPr lang="zh-CN" altLang="en-US" dirty="0"/>
              <a:t>二者结</a:t>
            </a:r>
            <a:r>
              <a:rPr lang="zh-CN" altLang="en-US" dirty="0" smtClean="0"/>
              <a:t>合</a:t>
            </a:r>
            <a:endParaRPr lang="en-US" altLang="zh-CN" dirty="0" smtClean="0"/>
          </a:p>
          <a:p>
            <a:r>
              <a:rPr lang="zh-CN" altLang="en-US" dirty="0"/>
              <a:t>修饰（</a:t>
            </a:r>
            <a:r>
              <a:rPr lang="en-US" altLang="zh-CN" dirty="0"/>
              <a:t>PTM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变异（</a:t>
            </a:r>
            <a:r>
              <a:rPr lang="en-US" altLang="zh-CN" dirty="0" smtClean="0"/>
              <a:t>Mutation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实例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056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</a:t>
            </a:r>
            <a:r>
              <a:rPr lang="zh-CN" altLang="en-US" dirty="0" smtClean="0"/>
              <a:t>个目的，两种做法</a:t>
            </a: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83" y="3421738"/>
            <a:ext cx="3333634" cy="275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binma\AppData\Local\Temp\image223296523974168033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16303"/>
            <a:ext cx="5410200" cy="176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91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同一</a:t>
            </a:r>
            <a:r>
              <a:rPr lang="zh-CN" altLang="en-US" smtClean="0"/>
              <a:t>样的原</a:t>
            </a:r>
            <a:r>
              <a:rPr lang="zh-CN" altLang="en-US" dirty="0" smtClean="0"/>
              <a:t>理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048000"/>
            <a:ext cx="839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定义一个打分函数，找一个得分</a:t>
            </a:r>
            <a:r>
              <a:rPr lang="zh-CN" altLang="en-US" sz="3200" u="sng" dirty="0" smtClean="0"/>
              <a:t>最优</a:t>
            </a:r>
            <a:r>
              <a:rPr lang="zh-CN" altLang="en-US" sz="3200" dirty="0" smtClean="0"/>
              <a:t>的多肽。</a:t>
            </a:r>
            <a:endParaRPr lang="en-CA" sz="3200" dirty="0"/>
          </a:p>
        </p:txBody>
      </p:sp>
      <p:sp>
        <p:nvSpPr>
          <p:cNvPr id="7" name="Rectangle 6"/>
          <p:cNvSpPr/>
          <p:nvPr/>
        </p:nvSpPr>
        <p:spPr>
          <a:xfrm>
            <a:off x="3581400" y="4800600"/>
            <a:ext cx="44165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600" dirty="0" smtClean="0"/>
              <a:t>“最优”？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4443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</a:t>
            </a:r>
            <a:r>
              <a:rPr lang="zh-CN" altLang="en-US" dirty="0" smtClean="0"/>
              <a:t>物和</a:t>
            </a:r>
            <a:r>
              <a:rPr lang="zh-CN" altLang="en-US" dirty="0"/>
              <a:t>计算机</a:t>
            </a:r>
            <a:r>
              <a:rPr lang="zh-CN" altLang="en-US" dirty="0" smtClean="0"/>
              <a:t>的差异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3563"/>
          </a:xfrm>
        </p:spPr>
        <p:txBody>
          <a:bodyPr/>
          <a:lstStyle/>
          <a:p>
            <a:r>
              <a:rPr lang="zh-CN" altLang="en-US" dirty="0" smtClean="0"/>
              <a:t>最优解≠真实解。</a:t>
            </a: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4200"/>
            <a:ext cx="91440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76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听谁</a:t>
            </a:r>
            <a:r>
              <a:rPr lang="zh-CN" altLang="en-US" dirty="0" smtClean="0"/>
              <a:t>的？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5"/>
          <a:stretch/>
        </p:blipFill>
        <p:spPr bwMode="auto">
          <a:xfrm>
            <a:off x="2286000" y="1445450"/>
            <a:ext cx="4419600" cy="5285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0" y="1610380"/>
            <a:ext cx="2743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我找到最优解了</a:t>
            </a:r>
            <a:endParaRPr lang="en-CA" sz="2800" dirty="0">
              <a:solidFill>
                <a:srgbClr val="FF00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429000" y="2514600"/>
            <a:ext cx="2083443" cy="7620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是真的吗？</a:t>
            </a:r>
            <a:endParaRPr lang="en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8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9|4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774</Words>
  <Application>Microsoft Office PowerPoint</Application>
  <PresentationFormat>On-screen Show (4:3)</PresentationFormat>
  <Paragraphs>124</Paragraphs>
  <Slides>27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Beyond Database Search</vt:lpstr>
      <vt:lpstr>蛋白质鉴定的搜库手段</vt:lpstr>
      <vt:lpstr>多乎哉?</vt:lpstr>
      <vt:lpstr>PowerPoint Presentation</vt:lpstr>
      <vt:lpstr>提要</vt:lpstr>
      <vt:lpstr>一个目的，两种做法</vt:lpstr>
      <vt:lpstr>同一样的原理</vt:lpstr>
      <vt:lpstr>生物和计算机的差异</vt:lpstr>
      <vt:lpstr>听谁的？</vt:lpstr>
      <vt:lpstr>只报高置信度的解</vt:lpstr>
      <vt:lpstr>An Idea to Improve Score Function</vt:lpstr>
      <vt:lpstr>PowerPoint Presentation</vt:lpstr>
      <vt:lpstr>… far better than what I could ever squeeze out of my data  – Stefano Gotta, Siena Biotech</vt:lpstr>
      <vt:lpstr>提要</vt:lpstr>
      <vt:lpstr>Usual PTM Search</vt:lpstr>
      <vt:lpstr>De Novo Assisted PTM “Blind Search”</vt:lpstr>
      <vt:lpstr>De Novo Enabled Mutation Discovery</vt:lpstr>
      <vt:lpstr>PowerPoint Presentation</vt:lpstr>
      <vt:lpstr>BSA Experiment</vt:lpstr>
      <vt:lpstr>PowerPoint Presentation</vt:lpstr>
      <vt:lpstr>2. Protein N-term</vt:lpstr>
      <vt:lpstr>3. Frequent PTMs</vt:lpstr>
      <vt:lpstr>4. A Mutation</vt:lpstr>
      <vt:lpstr>4. A Mutation</vt:lpstr>
      <vt:lpstr>5. Unexplained De Novo Tags</vt:lpstr>
      <vt:lpstr>结论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PEAKS 5.4</dc:title>
  <dc:creator>binma</dc:creator>
  <cp:lastModifiedBy>binma</cp:lastModifiedBy>
  <cp:revision>475</cp:revision>
  <dcterms:created xsi:type="dcterms:W3CDTF">2012-05-21T00:19:31Z</dcterms:created>
  <dcterms:modified xsi:type="dcterms:W3CDTF">2012-11-13T14:26:45Z</dcterms:modified>
</cp:coreProperties>
</file>